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handoutMasterIdLst>
    <p:handoutMasterId r:id="rId78"/>
  </p:handoutMasterIdLst>
  <p:sldIdLst>
    <p:sldId id="289" r:id="rId3"/>
    <p:sldId id="426" r:id="rId4"/>
    <p:sldId id="850" r:id="rId5"/>
    <p:sldId id="1097" r:id="rId6"/>
    <p:sldId id="1098" r:id="rId7"/>
    <p:sldId id="1099" r:id="rId8"/>
    <p:sldId id="1101" r:id="rId9"/>
    <p:sldId id="1102" r:id="rId10"/>
    <p:sldId id="1103" r:id="rId11"/>
    <p:sldId id="1104" r:id="rId12"/>
    <p:sldId id="1106" r:id="rId13"/>
    <p:sldId id="1105" r:id="rId14"/>
    <p:sldId id="1107" r:id="rId15"/>
    <p:sldId id="1108" r:id="rId16"/>
    <p:sldId id="1109" r:id="rId17"/>
    <p:sldId id="1110" r:id="rId18"/>
    <p:sldId id="1111" r:id="rId19"/>
    <p:sldId id="1112" r:id="rId20"/>
    <p:sldId id="1113" r:id="rId21"/>
    <p:sldId id="1116" r:id="rId22"/>
    <p:sldId id="1114" r:id="rId23"/>
    <p:sldId id="1118" r:id="rId24"/>
    <p:sldId id="1115" r:id="rId25"/>
    <p:sldId id="1117" r:id="rId26"/>
    <p:sldId id="1119" r:id="rId27"/>
    <p:sldId id="1120" r:id="rId28"/>
    <p:sldId id="1121" r:id="rId29"/>
    <p:sldId id="1124" r:id="rId30"/>
    <p:sldId id="1125" r:id="rId31"/>
    <p:sldId id="1126" r:id="rId32"/>
    <p:sldId id="1127" r:id="rId33"/>
    <p:sldId id="1128" r:id="rId34"/>
    <p:sldId id="1129" r:id="rId35"/>
    <p:sldId id="1130" r:id="rId36"/>
    <p:sldId id="1131" r:id="rId37"/>
    <p:sldId id="1132" r:id="rId38"/>
    <p:sldId id="1133" r:id="rId39"/>
    <p:sldId id="1134" r:id="rId40"/>
    <p:sldId id="1135" r:id="rId41"/>
    <p:sldId id="1136" r:id="rId42"/>
    <p:sldId id="1137" r:id="rId43"/>
    <p:sldId id="1138" r:id="rId44"/>
    <p:sldId id="1139" r:id="rId45"/>
    <p:sldId id="1140" r:id="rId46"/>
    <p:sldId id="1141" r:id="rId47"/>
    <p:sldId id="1142" r:id="rId48"/>
    <p:sldId id="1143" r:id="rId49"/>
    <p:sldId id="1144" r:id="rId50"/>
    <p:sldId id="1145" r:id="rId51"/>
    <p:sldId id="1146" r:id="rId52"/>
    <p:sldId id="1147" r:id="rId53"/>
    <p:sldId id="1148" r:id="rId54"/>
    <p:sldId id="1149" r:id="rId55"/>
    <p:sldId id="1150" r:id="rId56"/>
    <p:sldId id="1151" r:id="rId57"/>
    <p:sldId id="1153" r:id="rId58"/>
    <p:sldId id="1154" r:id="rId59"/>
    <p:sldId id="1155" r:id="rId60"/>
    <p:sldId id="1166" r:id="rId61"/>
    <p:sldId id="1156" r:id="rId62"/>
    <p:sldId id="1167" r:id="rId63"/>
    <p:sldId id="1165" r:id="rId64"/>
    <p:sldId id="1168" r:id="rId65"/>
    <p:sldId id="1169" r:id="rId66"/>
    <p:sldId id="1157" r:id="rId67"/>
    <p:sldId id="1158" r:id="rId68"/>
    <p:sldId id="1159" r:id="rId69"/>
    <p:sldId id="1160" r:id="rId70"/>
    <p:sldId id="1171" r:id="rId71"/>
    <p:sldId id="1161" r:id="rId72"/>
    <p:sldId id="1172" r:id="rId73"/>
    <p:sldId id="1162" r:id="rId74"/>
    <p:sldId id="1163" r:id="rId75"/>
    <p:sldId id="1164" r:id="rId76"/>
  </p:sldIdLst>
  <p:sldSz cx="12192000" cy="6858000"/>
  <p:notesSz cx="6858000" cy="9144000"/>
  <p:custDataLst>
    <p:tags r:id="rId8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5" autoAdjust="0"/>
    <p:restoredTop sz="94660"/>
  </p:normalViewPr>
  <p:slideViewPr>
    <p:cSldViewPr snapToGrid="0">
      <p:cViewPr varScale="1">
        <p:scale>
          <a:sx n="78" d="100"/>
          <a:sy n="78" d="100"/>
        </p:scale>
        <p:origin x="11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gs" Target="tags/tag747.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6.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notesMaster" Target="notesMasters/notesMaster1.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47.wmf"/><Relationship Id="rId5" Type="http://schemas.openxmlformats.org/officeDocument/2006/relationships/image" Target="../media/image27.wmf"/><Relationship Id="rId4" Type="http://schemas.openxmlformats.org/officeDocument/2006/relationships/image" Target="../media/image24.wmf"/><Relationship Id="rId3" Type="http://schemas.openxmlformats.org/officeDocument/2006/relationships/image" Target="../media/image22.wmf"/><Relationship Id="rId2" Type="http://schemas.openxmlformats.org/officeDocument/2006/relationships/image" Target="../media/image23.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7" Type="http://schemas.openxmlformats.org/officeDocument/2006/relationships/image" Target="../media/image87.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101.wmf"/><Relationship Id="rId3" Type="http://schemas.openxmlformats.org/officeDocument/2006/relationships/image" Target="../media/image72.wmf"/><Relationship Id="rId2" Type="http://schemas.openxmlformats.org/officeDocument/2006/relationships/image" Target="../media/image100.wmf"/><Relationship Id="rId1" Type="http://schemas.openxmlformats.org/officeDocument/2006/relationships/image" Target="../media/image9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4" Type="http://schemas.openxmlformats.org/officeDocument/2006/relationships/image" Target="../media/image117.wmf"/><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32.vml.rels><?xml version="1.0" encoding="UTF-8" standalone="yes"?>
<Relationships xmlns="http://schemas.openxmlformats.org/package/2006/relationships"><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34.vml.rels><?xml version="1.0" encoding="UTF-8" standalone="yes"?>
<Relationships xmlns="http://schemas.openxmlformats.org/package/2006/relationships"><Relationship Id="rId7" Type="http://schemas.openxmlformats.org/officeDocument/2006/relationships/image" Target="../media/image136.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35.vml.rels><?xml version="1.0" encoding="UTF-8" standalone="yes"?>
<Relationships xmlns="http://schemas.openxmlformats.org/package/2006/relationships"><Relationship Id="rId4" Type="http://schemas.openxmlformats.org/officeDocument/2006/relationships/image" Target="../media/image140.wmf"/><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36.vml.rels><?xml version="1.0" encoding="UTF-8" standalone="yes"?>
<Relationships xmlns="http://schemas.openxmlformats.org/package/2006/relationships"><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155.wmf"/><Relationship Id="rId8" Type="http://schemas.openxmlformats.org/officeDocument/2006/relationships/image" Target="../media/image154.wmf"/><Relationship Id="rId7" Type="http://schemas.openxmlformats.org/officeDocument/2006/relationships/image" Target="../media/image153.wmf"/><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wmf"/><Relationship Id="rId3" Type="http://schemas.openxmlformats.org/officeDocument/2006/relationships/image" Target="../media/image149.wmf"/><Relationship Id="rId2" Type="http://schemas.openxmlformats.org/officeDocument/2006/relationships/image" Target="../media/image148.wmf"/><Relationship Id="rId15" Type="http://schemas.openxmlformats.org/officeDocument/2006/relationships/image" Target="../media/image161.wmf"/><Relationship Id="rId14" Type="http://schemas.openxmlformats.org/officeDocument/2006/relationships/image" Target="../media/image160.wmf"/><Relationship Id="rId13" Type="http://schemas.openxmlformats.org/officeDocument/2006/relationships/image" Target="../media/image159.wmf"/><Relationship Id="rId12" Type="http://schemas.openxmlformats.org/officeDocument/2006/relationships/image" Target="../media/image158.wmf"/><Relationship Id="rId11" Type="http://schemas.openxmlformats.org/officeDocument/2006/relationships/image" Target="../media/image157.wmf"/><Relationship Id="rId10" Type="http://schemas.openxmlformats.org/officeDocument/2006/relationships/image" Target="../media/image156.wmf"/><Relationship Id="rId1" Type="http://schemas.openxmlformats.org/officeDocument/2006/relationships/image" Target="../media/image147.wmf"/></Relationships>
</file>

<file path=ppt/drawings/_rels/vmlDrawing38.vml.rels><?xml version="1.0" encoding="UTF-8" standalone="yes"?>
<Relationships xmlns="http://schemas.openxmlformats.org/package/2006/relationships"><Relationship Id="rId9" Type="http://schemas.openxmlformats.org/officeDocument/2006/relationships/image" Target="../media/image151.wmf"/><Relationship Id="rId8" Type="http://schemas.openxmlformats.org/officeDocument/2006/relationships/image" Target="../media/image165.wmf"/><Relationship Id="rId7" Type="http://schemas.openxmlformats.org/officeDocument/2006/relationships/image" Target="../media/image150.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8" Type="http://schemas.openxmlformats.org/officeDocument/2006/relationships/image" Target="../media/image160.wmf"/><Relationship Id="rId17" Type="http://schemas.openxmlformats.org/officeDocument/2006/relationships/image" Target="../media/image159.wmf"/><Relationship Id="rId16" Type="http://schemas.openxmlformats.org/officeDocument/2006/relationships/image" Target="../media/image158.wmf"/><Relationship Id="rId15" Type="http://schemas.openxmlformats.org/officeDocument/2006/relationships/image" Target="../media/image157.wmf"/><Relationship Id="rId14" Type="http://schemas.openxmlformats.org/officeDocument/2006/relationships/image" Target="../media/image156.wmf"/><Relationship Id="rId13" Type="http://schemas.openxmlformats.org/officeDocument/2006/relationships/image" Target="../media/image155.wmf"/><Relationship Id="rId12" Type="http://schemas.openxmlformats.org/officeDocument/2006/relationships/image" Target="../media/image154.wmf"/><Relationship Id="rId11" Type="http://schemas.openxmlformats.org/officeDocument/2006/relationships/image" Target="../media/image153.wmf"/><Relationship Id="rId10" Type="http://schemas.openxmlformats.org/officeDocument/2006/relationships/image" Target="../media/image152.wmf"/><Relationship Id="rId1" Type="http://schemas.openxmlformats.org/officeDocument/2006/relationships/image" Target="../media/image161.wmf"/></Relationships>
</file>

<file path=ppt/drawings/_rels/vmlDrawing39.vml.rels><?xml version="1.0" encoding="UTF-8" standalone="yes"?>
<Relationships xmlns="http://schemas.openxmlformats.org/package/2006/relationships"><Relationship Id="rId5" Type="http://schemas.openxmlformats.org/officeDocument/2006/relationships/image" Target="../media/image170.wmf"/><Relationship Id="rId4" Type="http://schemas.openxmlformats.org/officeDocument/2006/relationships/image" Target="../media/image169.wmf"/><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157.wmf"/><Relationship Id="rId8" Type="http://schemas.openxmlformats.org/officeDocument/2006/relationships/image" Target="../media/image156.wmf"/><Relationship Id="rId7" Type="http://schemas.openxmlformats.org/officeDocument/2006/relationships/image" Target="../media/image155.wmf"/><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 Id="rId3" Type="http://schemas.openxmlformats.org/officeDocument/2006/relationships/image" Target="../media/image151.wmf"/><Relationship Id="rId2" Type="http://schemas.openxmlformats.org/officeDocument/2006/relationships/image" Target="../media/image172.wmf"/><Relationship Id="rId14" Type="http://schemas.openxmlformats.org/officeDocument/2006/relationships/image" Target="../media/image149.wmf"/><Relationship Id="rId13" Type="http://schemas.openxmlformats.org/officeDocument/2006/relationships/image" Target="../media/image150.wmf"/><Relationship Id="rId12" Type="http://schemas.openxmlformats.org/officeDocument/2006/relationships/image" Target="../media/image160.wmf"/><Relationship Id="rId11" Type="http://schemas.openxmlformats.org/officeDocument/2006/relationships/image" Target="../media/image159.wmf"/><Relationship Id="rId10" Type="http://schemas.openxmlformats.org/officeDocument/2006/relationships/image" Target="../media/image158.wmf"/><Relationship Id="rId1" Type="http://schemas.openxmlformats.org/officeDocument/2006/relationships/image" Target="../media/image171.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181.wmf"/><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188.wmf"/><Relationship Id="rId7" Type="http://schemas.openxmlformats.org/officeDocument/2006/relationships/image" Target="../media/image187.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7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47.vml.rels><?xml version="1.0" encoding="UTF-8" standalone="yes"?>
<Relationships xmlns="http://schemas.openxmlformats.org/package/2006/relationships"><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image" Target="../media/image193.wmf"/><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48.vml.rels><?xml version="1.0" encoding="UTF-8" standalone="yes"?>
<Relationships xmlns="http://schemas.openxmlformats.org/package/2006/relationships"><Relationship Id="rId7" Type="http://schemas.openxmlformats.org/officeDocument/2006/relationships/image" Target="../media/image202.wmf"/><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wmf"/><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49.vml.rels><?xml version="1.0" encoding="UTF-8" standalone="yes"?>
<Relationships xmlns="http://schemas.openxmlformats.org/package/2006/relationships"><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9" Type="http://schemas.openxmlformats.org/officeDocument/2006/relationships/image" Target="../media/image217.wmf"/><Relationship Id="rId8" Type="http://schemas.openxmlformats.org/officeDocument/2006/relationships/image" Target="../media/image216.wmf"/><Relationship Id="rId7" Type="http://schemas.openxmlformats.org/officeDocument/2006/relationships/image" Target="../media/image215.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s>
</file>

<file path=ppt/drawings/_rels/vmlDrawing52.vml.rels><?xml version="1.0" encoding="UTF-8" standalone="yes"?>
<Relationships xmlns="http://schemas.openxmlformats.org/package/2006/relationships"><Relationship Id="rId7" Type="http://schemas.openxmlformats.org/officeDocument/2006/relationships/image" Target="../media/image227.wmf"/><Relationship Id="rId6" Type="http://schemas.openxmlformats.org/officeDocument/2006/relationships/image" Target="../media/image226.wmf"/><Relationship Id="rId5" Type="http://schemas.openxmlformats.org/officeDocument/2006/relationships/image" Target="../media/image225.wmf"/><Relationship Id="rId4" Type="http://schemas.openxmlformats.org/officeDocument/2006/relationships/image" Target="../media/image224.wmf"/><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image" Target="../media/image230.w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236.wmf"/><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57.vml.rels><?xml version="1.0" encoding="UTF-8" standalone="yes"?>
<Relationships xmlns="http://schemas.openxmlformats.org/package/2006/relationships"><Relationship Id="rId4" Type="http://schemas.openxmlformats.org/officeDocument/2006/relationships/image" Target="../media/image244.wmf"/><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58.vml.rels><?xml version="1.0" encoding="UTF-8" standalone="yes"?>
<Relationships xmlns="http://schemas.openxmlformats.org/package/2006/relationships"><Relationship Id="rId6" Type="http://schemas.openxmlformats.org/officeDocument/2006/relationships/image" Target="../media/image250.wmf"/><Relationship Id="rId5" Type="http://schemas.openxmlformats.org/officeDocument/2006/relationships/image" Target="../media/image249.wmf"/><Relationship Id="rId4" Type="http://schemas.openxmlformats.org/officeDocument/2006/relationships/image" Target="../media/image248.wmf"/><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2.wmf"/><Relationship Id="rId1" Type="http://schemas.openxmlformats.org/officeDocument/2006/relationships/image" Target="../media/image2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0.vml.rels><?xml version="1.0" encoding="UTF-8" standalone="yes"?>
<Relationships xmlns="http://schemas.openxmlformats.org/package/2006/relationships"><Relationship Id="rId4" Type="http://schemas.openxmlformats.org/officeDocument/2006/relationships/image" Target="../media/image259.wmf"/><Relationship Id="rId3" Type="http://schemas.openxmlformats.org/officeDocument/2006/relationships/image" Target="../media/image258.wmf"/><Relationship Id="rId2" Type="http://schemas.openxmlformats.org/officeDocument/2006/relationships/image" Target="../media/image256.wmf"/><Relationship Id="rId1" Type="http://schemas.openxmlformats.org/officeDocument/2006/relationships/image" Target="../media/image255.wmf"/></Relationships>
</file>

<file path=ppt/drawings/_rels/vmlDrawing61.vml.rels><?xml version="1.0" encoding="UTF-8" standalone="yes"?>
<Relationships xmlns="http://schemas.openxmlformats.org/package/2006/relationships"><Relationship Id="rId4" Type="http://schemas.openxmlformats.org/officeDocument/2006/relationships/image" Target="../media/image263.wmf"/><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7.vml.rels><?xml version="1.0" encoding="UTF-8" standalone="yes"?>
<Relationships xmlns="http://schemas.openxmlformats.org/package/2006/relationships"><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22.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603050405020304" charset="0"/>
              </a:rPr>
            </a:fld>
            <a:endParaRPr lang="zh-CN" altLang="en-US">
              <a:latin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603050405020304" charset="0"/>
              </a:rPr>
            </a:fld>
            <a:endParaRPr lang="zh-CN" altLang="en-US">
              <a:latin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新宋体" panose="02010609030101010101" charset="-122"/>
                <a:ea typeface="新宋体" panose="0201060903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新宋体" panose="02010609030101010101" charset="-122"/>
                <a:ea typeface="新宋体" panose="02010609030101010101" charset="-122"/>
              </a:defRPr>
            </a:lvl1pPr>
          </a:lstStyle>
          <a:p>
            <a:fld id="{18BCE64A-1839-421E-9140-DE036AC890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新宋体" panose="02010609030101010101" charset="-122"/>
                <a:ea typeface="新宋体" panose="0201060903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新宋体" panose="02010609030101010101" charset="-122"/>
                <a:ea typeface="新宋体" panose="02010609030101010101" charset="-122"/>
              </a:defRPr>
            </a:lvl1pPr>
          </a:lstStyle>
          <a:p>
            <a:fld id="{F84604B2-A718-48CF-B433-0A1E6461BB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新宋体" panose="02010609030101010101" charset="-122"/>
        <a:ea typeface="新宋体" panose="02010609030101010101" charset="-122"/>
        <a:cs typeface="+mn-cs"/>
      </a:defRPr>
    </a:lvl1pPr>
    <a:lvl2pPr marL="4572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2pPr>
    <a:lvl3pPr marL="9144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3pPr>
    <a:lvl4pPr marL="13716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4pPr>
    <a:lvl5pPr marL="18288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charset="0"/>
                <a:ea typeface="新宋体" panose="02010609030101010101" charset="-122"/>
              </a:defRPr>
            </a:lvl1p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charset="0"/>
                <a:ea typeface="新宋体" panose="02010609030101010101" charset="-122"/>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charset="0"/>
                <a:ea typeface="新宋体" panose="02010609030101010101" charset="-122"/>
              </a:defRPr>
            </a:lvl1pPr>
          </a:lstStyle>
          <a:p>
            <a:fld id="{641050C2-F1F6-4BF5-9E37-ADE5BDD5D9E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charset="0"/>
          <a:ea typeface="新宋体" panose="0201060903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新宋体" panose="0201060903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新宋体" panose="0201060903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新宋体" panose="0201060903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新宋体" panose="0201060903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新宋体" panose="0201060903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jpeg"/><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8.vml"/><Relationship Id="rId31" Type="http://schemas.openxmlformats.org/officeDocument/2006/relationships/slideLayout" Target="../slideLayouts/slideLayout7.xml"/><Relationship Id="rId30" Type="http://schemas.openxmlformats.org/officeDocument/2006/relationships/image" Target="../media/image41.wmf"/><Relationship Id="rId3" Type="http://schemas.openxmlformats.org/officeDocument/2006/relationships/image" Target="../media/image3.png"/><Relationship Id="rId29" Type="http://schemas.openxmlformats.org/officeDocument/2006/relationships/oleObject" Target="../embeddings/oleObject34.bin"/><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image" Target="../media/image40.wmf"/><Relationship Id="rId23" Type="http://schemas.openxmlformats.org/officeDocument/2006/relationships/oleObject" Target="../embeddings/oleObject33.bin"/><Relationship Id="rId22" Type="http://schemas.openxmlformats.org/officeDocument/2006/relationships/tags" Target="../tags/tag71.xml"/><Relationship Id="rId21" Type="http://schemas.openxmlformats.org/officeDocument/2006/relationships/image" Target="../media/image39.wmf"/><Relationship Id="rId20" Type="http://schemas.openxmlformats.org/officeDocument/2006/relationships/oleObject" Target="../embeddings/oleObject32.bin"/><Relationship Id="rId2" Type="http://schemas.openxmlformats.org/officeDocument/2006/relationships/image" Target="../media/image2.png"/><Relationship Id="rId19" Type="http://schemas.openxmlformats.org/officeDocument/2006/relationships/tags" Target="../tags/tag70.xml"/><Relationship Id="rId18" Type="http://schemas.openxmlformats.org/officeDocument/2006/relationships/image" Target="../media/image38.wmf"/><Relationship Id="rId17" Type="http://schemas.openxmlformats.org/officeDocument/2006/relationships/oleObject" Target="../embeddings/oleObject31.bin"/><Relationship Id="rId16" Type="http://schemas.openxmlformats.org/officeDocument/2006/relationships/tags" Target="../tags/tag69.xml"/><Relationship Id="rId15" Type="http://schemas.openxmlformats.org/officeDocument/2006/relationships/image" Target="../media/image37.wmf"/><Relationship Id="rId14" Type="http://schemas.openxmlformats.org/officeDocument/2006/relationships/oleObject" Target="../embeddings/oleObject30.bin"/><Relationship Id="rId13" Type="http://schemas.openxmlformats.org/officeDocument/2006/relationships/tags" Target="../tags/tag68.xml"/><Relationship Id="rId12" Type="http://schemas.openxmlformats.org/officeDocument/2006/relationships/image" Target="../media/image36.wmf"/><Relationship Id="rId11" Type="http://schemas.openxmlformats.org/officeDocument/2006/relationships/oleObject" Target="../embeddings/oleObject29.bin"/><Relationship Id="rId10" Type="http://schemas.openxmlformats.org/officeDocument/2006/relationships/tags" Target="../tags/tag6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9.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42.wmf"/><Relationship Id="rId18" Type="http://schemas.openxmlformats.org/officeDocument/2006/relationships/oleObject" Target="../embeddings/oleObject37.bin"/><Relationship Id="rId17" Type="http://schemas.openxmlformats.org/officeDocument/2006/relationships/tags" Target="../tags/tag82.xml"/><Relationship Id="rId16" Type="http://schemas.openxmlformats.org/officeDocument/2006/relationships/image" Target="../media/image22.wmf"/><Relationship Id="rId15" Type="http://schemas.openxmlformats.org/officeDocument/2006/relationships/oleObject" Target="../embeddings/oleObject36.bin"/><Relationship Id="rId14" Type="http://schemas.openxmlformats.org/officeDocument/2006/relationships/tags" Target="../tags/tag81.xml"/><Relationship Id="rId13" Type="http://schemas.openxmlformats.org/officeDocument/2006/relationships/image" Target="../media/image23.wmf"/><Relationship Id="rId12" Type="http://schemas.openxmlformats.org/officeDocument/2006/relationships/oleObject" Target="../embeddings/oleObject35.bin"/><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vmlDrawing" Target="../drawings/vmlDrawing10.vml"/><Relationship Id="rId2" Type="http://schemas.openxmlformats.org/officeDocument/2006/relationships/image" Target="../media/image2.png"/><Relationship Id="rId19" Type="http://schemas.openxmlformats.org/officeDocument/2006/relationships/slideLayout" Target="../slideLayouts/slideLayout7.xml"/><Relationship Id="rId18" Type="http://schemas.openxmlformats.org/officeDocument/2006/relationships/image" Target="../media/image45.png"/><Relationship Id="rId17" Type="http://schemas.openxmlformats.org/officeDocument/2006/relationships/tags" Target="../tags/tag89.xml"/><Relationship Id="rId16" Type="http://schemas.openxmlformats.org/officeDocument/2006/relationships/image" Target="../media/image44.wmf"/><Relationship Id="rId15" Type="http://schemas.openxmlformats.org/officeDocument/2006/relationships/oleObject" Target="../embeddings/oleObject39.bin"/><Relationship Id="rId14" Type="http://schemas.openxmlformats.org/officeDocument/2006/relationships/tags" Target="../tags/tag88.xml"/><Relationship Id="rId13" Type="http://schemas.openxmlformats.org/officeDocument/2006/relationships/image" Target="../media/image43.wmf"/><Relationship Id="rId12" Type="http://schemas.openxmlformats.org/officeDocument/2006/relationships/oleObject" Target="../embeddings/oleObject38.bin"/><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11.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47.wmf"/><Relationship Id="rId27" Type="http://schemas.openxmlformats.org/officeDocument/2006/relationships/oleObject" Target="../embeddings/oleObject45.bin"/><Relationship Id="rId26" Type="http://schemas.openxmlformats.org/officeDocument/2006/relationships/tags" Target="../tags/tag99.xml"/><Relationship Id="rId25" Type="http://schemas.openxmlformats.org/officeDocument/2006/relationships/image" Target="../media/image27.wmf"/><Relationship Id="rId24" Type="http://schemas.openxmlformats.org/officeDocument/2006/relationships/oleObject" Target="../embeddings/oleObject44.bin"/><Relationship Id="rId23" Type="http://schemas.openxmlformats.org/officeDocument/2006/relationships/tags" Target="../tags/tag98.xml"/><Relationship Id="rId22" Type="http://schemas.openxmlformats.org/officeDocument/2006/relationships/image" Target="../media/image24.wmf"/><Relationship Id="rId21" Type="http://schemas.openxmlformats.org/officeDocument/2006/relationships/oleObject" Target="../embeddings/oleObject43.bin"/><Relationship Id="rId20" Type="http://schemas.openxmlformats.org/officeDocument/2006/relationships/tags" Target="../tags/tag97.xml"/><Relationship Id="rId2" Type="http://schemas.openxmlformats.org/officeDocument/2006/relationships/image" Target="../media/image2.png"/><Relationship Id="rId19" Type="http://schemas.openxmlformats.org/officeDocument/2006/relationships/image" Target="../media/image22.wmf"/><Relationship Id="rId18" Type="http://schemas.openxmlformats.org/officeDocument/2006/relationships/oleObject" Target="../embeddings/oleObject42.bin"/><Relationship Id="rId17" Type="http://schemas.openxmlformats.org/officeDocument/2006/relationships/tags" Target="../tags/tag96.xml"/><Relationship Id="rId16" Type="http://schemas.openxmlformats.org/officeDocument/2006/relationships/image" Target="../media/image23.wmf"/><Relationship Id="rId15" Type="http://schemas.openxmlformats.org/officeDocument/2006/relationships/oleObject" Target="../embeddings/oleObject41.bin"/><Relationship Id="rId14" Type="http://schemas.openxmlformats.org/officeDocument/2006/relationships/tags" Target="../tags/tag95.xml"/><Relationship Id="rId13" Type="http://schemas.openxmlformats.org/officeDocument/2006/relationships/image" Target="../media/image46.wmf"/><Relationship Id="rId12" Type="http://schemas.openxmlformats.org/officeDocument/2006/relationships/oleObject" Target="../embeddings/oleObject40.bin"/><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12.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50.wmf"/><Relationship Id="rId18" Type="http://schemas.openxmlformats.org/officeDocument/2006/relationships/oleObject" Target="../embeddings/oleObject48.bin"/><Relationship Id="rId17" Type="http://schemas.openxmlformats.org/officeDocument/2006/relationships/tags" Target="../tags/tag106.xml"/><Relationship Id="rId16" Type="http://schemas.openxmlformats.org/officeDocument/2006/relationships/image" Target="../media/image49.wmf"/><Relationship Id="rId15" Type="http://schemas.openxmlformats.org/officeDocument/2006/relationships/oleObject" Target="../embeddings/oleObject47.bin"/><Relationship Id="rId14" Type="http://schemas.openxmlformats.org/officeDocument/2006/relationships/tags" Target="../tags/tag105.xml"/><Relationship Id="rId13" Type="http://schemas.openxmlformats.org/officeDocument/2006/relationships/image" Target="../media/image48.wmf"/><Relationship Id="rId12" Type="http://schemas.openxmlformats.org/officeDocument/2006/relationships/oleObject" Target="../embeddings/oleObject46.bin"/><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13.vml"/><Relationship Id="rId26" Type="http://schemas.openxmlformats.org/officeDocument/2006/relationships/slideLayout" Target="../slideLayouts/slideLayout7.xml"/><Relationship Id="rId25" Type="http://schemas.openxmlformats.org/officeDocument/2006/relationships/image" Target="../media/image55.wmf"/><Relationship Id="rId24" Type="http://schemas.openxmlformats.org/officeDocument/2006/relationships/oleObject" Target="../embeddings/oleObject53.bin"/><Relationship Id="rId23" Type="http://schemas.openxmlformats.org/officeDocument/2006/relationships/tags" Target="../tags/tag115.xml"/><Relationship Id="rId22" Type="http://schemas.openxmlformats.org/officeDocument/2006/relationships/image" Target="../media/image54.wmf"/><Relationship Id="rId21" Type="http://schemas.openxmlformats.org/officeDocument/2006/relationships/oleObject" Target="../embeddings/oleObject52.bin"/><Relationship Id="rId20" Type="http://schemas.openxmlformats.org/officeDocument/2006/relationships/tags" Target="../tags/tag114.xml"/><Relationship Id="rId2" Type="http://schemas.openxmlformats.org/officeDocument/2006/relationships/image" Target="../media/image2.png"/><Relationship Id="rId19" Type="http://schemas.openxmlformats.org/officeDocument/2006/relationships/image" Target="../media/image53.wmf"/><Relationship Id="rId18" Type="http://schemas.openxmlformats.org/officeDocument/2006/relationships/oleObject" Target="../embeddings/oleObject51.bin"/><Relationship Id="rId17" Type="http://schemas.openxmlformats.org/officeDocument/2006/relationships/tags" Target="../tags/tag113.xml"/><Relationship Id="rId16" Type="http://schemas.openxmlformats.org/officeDocument/2006/relationships/image" Target="../media/image52.wmf"/><Relationship Id="rId15" Type="http://schemas.openxmlformats.org/officeDocument/2006/relationships/oleObject" Target="../embeddings/oleObject50.bin"/><Relationship Id="rId14" Type="http://schemas.openxmlformats.org/officeDocument/2006/relationships/tags" Target="../tags/tag112.xml"/><Relationship Id="rId13" Type="http://schemas.openxmlformats.org/officeDocument/2006/relationships/image" Target="../media/image51.wmf"/><Relationship Id="rId12" Type="http://schemas.openxmlformats.org/officeDocument/2006/relationships/oleObject" Target="../embeddings/oleObject49.bin"/><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14.vml"/><Relationship Id="rId16" Type="http://schemas.openxmlformats.org/officeDocument/2006/relationships/slideLayout" Target="../slideLayouts/slideLayout7.xml"/><Relationship Id="rId15" Type="http://schemas.openxmlformats.org/officeDocument/2006/relationships/image" Target="../media/image57.jpeg"/><Relationship Id="rId14" Type="http://schemas.openxmlformats.org/officeDocument/2006/relationships/tags" Target="../tags/tag121.xml"/><Relationship Id="rId13" Type="http://schemas.openxmlformats.org/officeDocument/2006/relationships/image" Target="../media/image56.wmf"/><Relationship Id="rId12" Type="http://schemas.openxmlformats.org/officeDocument/2006/relationships/oleObject" Target="../embeddings/oleObject54.bin"/><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15.vml"/><Relationship Id="rId31" Type="http://schemas.openxmlformats.org/officeDocument/2006/relationships/slideLayout" Target="../slideLayouts/slideLayout7.xml"/><Relationship Id="rId30" Type="http://schemas.openxmlformats.org/officeDocument/2006/relationships/image" Target="../media/image63.wmf"/><Relationship Id="rId3" Type="http://schemas.openxmlformats.org/officeDocument/2006/relationships/image" Target="../media/image3.png"/><Relationship Id="rId29" Type="http://schemas.openxmlformats.org/officeDocument/2006/relationships/oleObject" Target="../embeddings/oleObject60.bin"/><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image" Target="../media/image62.wmf"/><Relationship Id="rId23" Type="http://schemas.openxmlformats.org/officeDocument/2006/relationships/oleObject" Target="../embeddings/oleObject59.bin"/><Relationship Id="rId22" Type="http://schemas.openxmlformats.org/officeDocument/2006/relationships/tags" Target="../tags/tag129.xml"/><Relationship Id="rId21" Type="http://schemas.openxmlformats.org/officeDocument/2006/relationships/image" Target="../media/image61.wmf"/><Relationship Id="rId20" Type="http://schemas.openxmlformats.org/officeDocument/2006/relationships/oleObject" Target="../embeddings/oleObject58.bin"/><Relationship Id="rId2" Type="http://schemas.openxmlformats.org/officeDocument/2006/relationships/image" Target="../media/image2.png"/><Relationship Id="rId19" Type="http://schemas.openxmlformats.org/officeDocument/2006/relationships/tags" Target="../tags/tag128.xml"/><Relationship Id="rId18" Type="http://schemas.openxmlformats.org/officeDocument/2006/relationships/image" Target="../media/image60.wmf"/><Relationship Id="rId17" Type="http://schemas.openxmlformats.org/officeDocument/2006/relationships/oleObject" Target="../embeddings/oleObject57.bin"/><Relationship Id="rId16" Type="http://schemas.openxmlformats.org/officeDocument/2006/relationships/tags" Target="../tags/tag127.xml"/><Relationship Id="rId15" Type="http://schemas.openxmlformats.org/officeDocument/2006/relationships/image" Target="../media/image59.wmf"/><Relationship Id="rId14" Type="http://schemas.openxmlformats.org/officeDocument/2006/relationships/oleObject" Target="../embeddings/oleObject56.bin"/><Relationship Id="rId13" Type="http://schemas.openxmlformats.org/officeDocument/2006/relationships/tags" Target="../tags/tag126.xml"/><Relationship Id="rId12" Type="http://schemas.openxmlformats.org/officeDocument/2006/relationships/image" Target="../media/image58.wmf"/><Relationship Id="rId11" Type="http://schemas.openxmlformats.org/officeDocument/2006/relationships/oleObject" Target="../embeddings/oleObject55.bin"/><Relationship Id="rId10" Type="http://schemas.openxmlformats.org/officeDocument/2006/relationships/tags" Target="../tags/tag125.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16.vml"/><Relationship Id="rId26" Type="http://schemas.openxmlformats.org/officeDocument/2006/relationships/slideLayout" Target="../slideLayouts/slideLayout7.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image" Target="../media/image67.wmf"/><Relationship Id="rId20" Type="http://schemas.openxmlformats.org/officeDocument/2006/relationships/oleObject" Target="../embeddings/oleObject64.bin"/><Relationship Id="rId2" Type="http://schemas.openxmlformats.org/officeDocument/2006/relationships/image" Target="../media/image2.png"/><Relationship Id="rId19" Type="http://schemas.openxmlformats.org/officeDocument/2006/relationships/tags" Target="../tags/tag140.xml"/><Relationship Id="rId18" Type="http://schemas.openxmlformats.org/officeDocument/2006/relationships/image" Target="../media/image66.wmf"/><Relationship Id="rId17" Type="http://schemas.openxmlformats.org/officeDocument/2006/relationships/oleObject" Target="../embeddings/oleObject63.bin"/><Relationship Id="rId16" Type="http://schemas.openxmlformats.org/officeDocument/2006/relationships/tags" Target="../tags/tag139.xml"/><Relationship Id="rId15" Type="http://schemas.openxmlformats.org/officeDocument/2006/relationships/image" Target="../media/image65.wmf"/><Relationship Id="rId14" Type="http://schemas.openxmlformats.org/officeDocument/2006/relationships/oleObject" Target="../embeddings/oleObject62.bin"/><Relationship Id="rId13" Type="http://schemas.openxmlformats.org/officeDocument/2006/relationships/tags" Target="../tags/tag138.xml"/><Relationship Id="rId12" Type="http://schemas.openxmlformats.org/officeDocument/2006/relationships/image" Target="../media/image64.wmf"/><Relationship Id="rId11" Type="http://schemas.openxmlformats.org/officeDocument/2006/relationships/oleObject" Target="../embeddings/oleObject61.bin"/><Relationship Id="rId10" Type="http://schemas.openxmlformats.org/officeDocument/2006/relationships/tags" Target="../tags/tag13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2" Type="http://schemas.openxmlformats.org/officeDocument/2006/relationships/vmlDrawing" Target="../drawings/vmlDrawing17.vml"/><Relationship Id="rId31" Type="http://schemas.openxmlformats.org/officeDocument/2006/relationships/slideLayout" Target="../slideLayouts/slideLayout7.xml"/><Relationship Id="rId30" Type="http://schemas.openxmlformats.org/officeDocument/2006/relationships/tags" Target="../tags/tag156.xml"/><Relationship Id="rId3" Type="http://schemas.openxmlformats.org/officeDocument/2006/relationships/image" Target="../media/image3.png"/><Relationship Id="rId29" Type="http://schemas.openxmlformats.org/officeDocument/2006/relationships/image" Target="../media/image73.wmf"/><Relationship Id="rId28" Type="http://schemas.openxmlformats.org/officeDocument/2006/relationships/oleObject" Target="../embeddings/oleObject70.bin"/><Relationship Id="rId27" Type="http://schemas.openxmlformats.org/officeDocument/2006/relationships/tags" Target="../tags/tag155.xml"/><Relationship Id="rId26" Type="http://schemas.openxmlformats.org/officeDocument/2006/relationships/image" Target="../media/image72.wmf"/><Relationship Id="rId25" Type="http://schemas.openxmlformats.org/officeDocument/2006/relationships/oleObject" Target="../embeddings/oleObject69.bin"/><Relationship Id="rId24" Type="http://schemas.openxmlformats.org/officeDocument/2006/relationships/tags" Target="../tags/tag154.xml"/><Relationship Id="rId23" Type="http://schemas.openxmlformats.org/officeDocument/2006/relationships/image" Target="../media/image71.wmf"/><Relationship Id="rId22" Type="http://schemas.openxmlformats.org/officeDocument/2006/relationships/oleObject" Target="../embeddings/oleObject68.bin"/><Relationship Id="rId21" Type="http://schemas.openxmlformats.org/officeDocument/2006/relationships/tags" Target="../tags/tag153.xml"/><Relationship Id="rId20" Type="http://schemas.openxmlformats.org/officeDocument/2006/relationships/image" Target="../media/image70.wmf"/><Relationship Id="rId2" Type="http://schemas.openxmlformats.org/officeDocument/2006/relationships/image" Target="../media/image2.png"/><Relationship Id="rId19" Type="http://schemas.openxmlformats.org/officeDocument/2006/relationships/oleObject" Target="../embeddings/oleObject67.bin"/><Relationship Id="rId18" Type="http://schemas.openxmlformats.org/officeDocument/2006/relationships/tags" Target="../tags/tag152.xml"/><Relationship Id="rId17" Type="http://schemas.openxmlformats.org/officeDocument/2006/relationships/image" Target="../media/image69.wmf"/><Relationship Id="rId16" Type="http://schemas.openxmlformats.org/officeDocument/2006/relationships/oleObject" Target="../embeddings/oleObject66.bin"/><Relationship Id="rId15" Type="http://schemas.openxmlformats.org/officeDocument/2006/relationships/tags" Target="../tags/tag151.xml"/><Relationship Id="rId14" Type="http://schemas.openxmlformats.org/officeDocument/2006/relationships/image" Target="../media/image68.wmf"/><Relationship Id="rId13" Type="http://schemas.openxmlformats.org/officeDocument/2006/relationships/oleObject" Target="../embeddings/oleObject65.bin"/><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18.vml"/><Relationship Id="rId21" Type="http://schemas.openxmlformats.org/officeDocument/2006/relationships/slideLayout" Target="../slideLayouts/slideLayout7.xml"/><Relationship Id="rId20" Type="http://schemas.openxmlformats.org/officeDocument/2006/relationships/tags" Target="../tags/tag164.xml"/><Relationship Id="rId2" Type="http://schemas.openxmlformats.org/officeDocument/2006/relationships/image" Target="../media/image2.png"/><Relationship Id="rId19" Type="http://schemas.openxmlformats.org/officeDocument/2006/relationships/image" Target="../media/image76.wmf"/><Relationship Id="rId18" Type="http://schemas.openxmlformats.org/officeDocument/2006/relationships/oleObject" Target="../embeddings/oleObject73.bin"/><Relationship Id="rId17" Type="http://schemas.openxmlformats.org/officeDocument/2006/relationships/tags" Target="../tags/tag163.xml"/><Relationship Id="rId16" Type="http://schemas.openxmlformats.org/officeDocument/2006/relationships/image" Target="../media/image75.wmf"/><Relationship Id="rId15" Type="http://schemas.openxmlformats.org/officeDocument/2006/relationships/oleObject" Target="../embeddings/oleObject72.bin"/><Relationship Id="rId14" Type="http://schemas.openxmlformats.org/officeDocument/2006/relationships/tags" Target="../tags/tag162.xml"/><Relationship Id="rId13" Type="http://schemas.openxmlformats.org/officeDocument/2006/relationships/image" Target="../media/image74.wmf"/><Relationship Id="rId12" Type="http://schemas.openxmlformats.org/officeDocument/2006/relationships/oleObject" Target="../embeddings/oleObject71.bin"/><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19.vml"/><Relationship Id="rId25" Type="http://schemas.openxmlformats.org/officeDocument/2006/relationships/slideLayout" Target="../slideLayouts/slideLayout7.xml"/><Relationship Id="rId24" Type="http://schemas.openxmlformats.org/officeDocument/2006/relationships/tags" Target="../tags/tag174.xml"/><Relationship Id="rId23" Type="http://schemas.openxmlformats.org/officeDocument/2006/relationships/image" Target="../media/image80.wmf"/><Relationship Id="rId22" Type="http://schemas.openxmlformats.org/officeDocument/2006/relationships/oleObject" Target="../embeddings/oleObject77.bin"/><Relationship Id="rId21" Type="http://schemas.openxmlformats.org/officeDocument/2006/relationships/tags" Target="../tags/tag173.xml"/><Relationship Id="rId20" Type="http://schemas.openxmlformats.org/officeDocument/2006/relationships/image" Target="../media/image79.wmf"/><Relationship Id="rId2" Type="http://schemas.openxmlformats.org/officeDocument/2006/relationships/image" Target="../media/image2.png"/><Relationship Id="rId19" Type="http://schemas.openxmlformats.org/officeDocument/2006/relationships/oleObject" Target="../embeddings/oleObject76.bin"/><Relationship Id="rId18" Type="http://schemas.openxmlformats.org/officeDocument/2006/relationships/tags" Target="../tags/tag172.xml"/><Relationship Id="rId17" Type="http://schemas.openxmlformats.org/officeDocument/2006/relationships/tags" Target="../tags/tag171.xml"/><Relationship Id="rId16" Type="http://schemas.openxmlformats.org/officeDocument/2006/relationships/tags" Target="../tags/tag170.xml"/><Relationship Id="rId15" Type="http://schemas.openxmlformats.org/officeDocument/2006/relationships/image" Target="../media/image78.wmf"/><Relationship Id="rId14" Type="http://schemas.openxmlformats.org/officeDocument/2006/relationships/oleObject" Target="../embeddings/oleObject75.bin"/><Relationship Id="rId13" Type="http://schemas.openxmlformats.org/officeDocument/2006/relationships/tags" Target="../tags/tag169.xml"/><Relationship Id="rId12" Type="http://schemas.openxmlformats.org/officeDocument/2006/relationships/image" Target="../media/image77.wmf"/><Relationship Id="rId11" Type="http://schemas.openxmlformats.org/officeDocument/2006/relationships/oleObject" Target="../embeddings/oleObject74.bin"/><Relationship Id="rId10" Type="http://schemas.openxmlformats.org/officeDocument/2006/relationships/tags" Target="../tags/tag168.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8" Type="http://schemas.openxmlformats.org/officeDocument/2006/relationships/vmlDrawing" Target="../drawings/vmlDrawing20.vml"/><Relationship Id="rId37" Type="http://schemas.openxmlformats.org/officeDocument/2006/relationships/slideLayout" Target="../slideLayouts/slideLayout7.xml"/><Relationship Id="rId36" Type="http://schemas.openxmlformats.org/officeDocument/2006/relationships/tags" Target="../tags/tag190.xml"/><Relationship Id="rId35" Type="http://schemas.openxmlformats.org/officeDocument/2006/relationships/tags" Target="../tags/tag189.xml"/><Relationship Id="rId34" Type="http://schemas.openxmlformats.org/officeDocument/2006/relationships/tags" Target="../tags/tag188.xml"/><Relationship Id="rId33" Type="http://schemas.openxmlformats.org/officeDocument/2006/relationships/tags" Target="../tags/tag187.xml"/><Relationship Id="rId32" Type="http://schemas.openxmlformats.org/officeDocument/2006/relationships/tags" Target="../tags/tag186.xml"/><Relationship Id="rId31" Type="http://schemas.openxmlformats.org/officeDocument/2006/relationships/tags" Target="../tags/tag185.xml"/><Relationship Id="rId30" Type="http://schemas.openxmlformats.org/officeDocument/2006/relationships/image" Target="../media/image87.wmf"/><Relationship Id="rId3" Type="http://schemas.openxmlformats.org/officeDocument/2006/relationships/image" Target="../media/image3.png"/><Relationship Id="rId29" Type="http://schemas.openxmlformats.org/officeDocument/2006/relationships/oleObject" Target="../embeddings/oleObject84.bin"/><Relationship Id="rId28" Type="http://schemas.openxmlformats.org/officeDocument/2006/relationships/tags" Target="../tags/tag184.xml"/><Relationship Id="rId27" Type="http://schemas.openxmlformats.org/officeDocument/2006/relationships/image" Target="../media/image86.wmf"/><Relationship Id="rId26" Type="http://schemas.openxmlformats.org/officeDocument/2006/relationships/oleObject" Target="../embeddings/oleObject83.bin"/><Relationship Id="rId25" Type="http://schemas.openxmlformats.org/officeDocument/2006/relationships/tags" Target="../tags/tag183.xml"/><Relationship Id="rId24" Type="http://schemas.openxmlformats.org/officeDocument/2006/relationships/image" Target="../media/image85.wmf"/><Relationship Id="rId23" Type="http://schemas.openxmlformats.org/officeDocument/2006/relationships/oleObject" Target="../embeddings/oleObject82.bin"/><Relationship Id="rId22" Type="http://schemas.openxmlformats.org/officeDocument/2006/relationships/tags" Target="../tags/tag182.xml"/><Relationship Id="rId21" Type="http://schemas.openxmlformats.org/officeDocument/2006/relationships/image" Target="../media/image84.wmf"/><Relationship Id="rId20" Type="http://schemas.openxmlformats.org/officeDocument/2006/relationships/oleObject" Target="../embeddings/oleObject81.bin"/><Relationship Id="rId2" Type="http://schemas.openxmlformats.org/officeDocument/2006/relationships/image" Target="../media/image2.png"/><Relationship Id="rId19" Type="http://schemas.openxmlformats.org/officeDocument/2006/relationships/tags" Target="../tags/tag181.xml"/><Relationship Id="rId18" Type="http://schemas.openxmlformats.org/officeDocument/2006/relationships/image" Target="../media/image83.wmf"/><Relationship Id="rId17" Type="http://schemas.openxmlformats.org/officeDocument/2006/relationships/oleObject" Target="../embeddings/oleObject80.bin"/><Relationship Id="rId16" Type="http://schemas.openxmlformats.org/officeDocument/2006/relationships/tags" Target="../tags/tag180.xml"/><Relationship Id="rId15" Type="http://schemas.openxmlformats.org/officeDocument/2006/relationships/image" Target="../media/image82.wmf"/><Relationship Id="rId14" Type="http://schemas.openxmlformats.org/officeDocument/2006/relationships/oleObject" Target="../embeddings/oleObject79.bin"/><Relationship Id="rId13" Type="http://schemas.openxmlformats.org/officeDocument/2006/relationships/tags" Target="../tags/tag179.xml"/><Relationship Id="rId12" Type="http://schemas.openxmlformats.org/officeDocument/2006/relationships/image" Target="../media/image81.wmf"/><Relationship Id="rId11" Type="http://schemas.openxmlformats.org/officeDocument/2006/relationships/oleObject" Target="../embeddings/oleObject78.bin"/><Relationship Id="rId10" Type="http://schemas.openxmlformats.org/officeDocument/2006/relationships/tags" Target="../tags/tag178.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21.vml"/><Relationship Id="rId14" Type="http://schemas.openxmlformats.org/officeDocument/2006/relationships/slideLayout" Target="../slideLayouts/slideLayout7.xml"/><Relationship Id="rId13" Type="http://schemas.openxmlformats.org/officeDocument/2006/relationships/image" Target="../media/image88.wmf"/><Relationship Id="rId12" Type="http://schemas.openxmlformats.org/officeDocument/2006/relationships/oleObject" Target="../embeddings/oleObject85.bin"/><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22.vml"/><Relationship Id="rId26" Type="http://schemas.openxmlformats.org/officeDocument/2006/relationships/slideLayout" Target="../slideLayouts/slideLayout7.xml"/><Relationship Id="rId25" Type="http://schemas.openxmlformats.org/officeDocument/2006/relationships/image" Target="../media/image92.wmf"/><Relationship Id="rId24" Type="http://schemas.openxmlformats.org/officeDocument/2006/relationships/oleObject" Target="../embeddings/oleObject89.bin"/><Relationship Id="rId23" Type="http://schemas.openxmlformats.org/officeDocument/2006/relationships/tags" Target="../tags/tag206.xml"/><Relationship Id="rId22" Type="http://schemas.openxmlformats.org/officeDocument/2006/relationships/image" Target="../media/image91.wmf"/><Relationship Id="rId21" Type="http://schemas.openxmlformats.org/officeDocument/2006/relationships/oleObject" Target="../embeddings/oleObject88.bin"/><Relationship Id="rId20" Type="http://schemas.openxmlformats.org/officeDocument/2006/relationships/tags" Target="../tags/tag205.xml"/><Relationship Id="rId2" Type="http://schemas.openxmlformats.org/officeDocument/2006/relationships/image" Target="../media/image2.png"/><Relationship Id="rId19" Type="http://schemas.openxmlformats.org/officeDocument/2006/relationships/tags" Target="../tags/tag204.xml"/><Relationship Id="rId18" Type="http://schemas.openxmlformats.org/officeDocument/2006/relationships/tags" Target="../tags/tag203.xml"/><Relationship Id="rId17" Type="http://schemas.openxmlformats.org/officeDocument/2006/relationships/tags" Target="../tags/tag202.xml"/><Relationship Id="rId16" Type="http://schemas.openxmlformats.org/officeDocument/2006/relationships/image" Target="../media/image90.wmf"/><Relationship Id="rId15" Type="http://schemas.openxmlformats.org/officeDocument/2006/relationships/oleObject" Target="../embeddings/oleObject87.bin"/><Relationship Id="rId14" Type="http://schemas.openxmlformats.org/officeDocument/2006/relationships/tags" Target="../tags/tag201.xml"/><Relationship Id="rId13" Type="http://schemas.openxmlformats.org/officeDocument/2006/relationships/image" Target="../media/image89.wmf"/><Relationship Id="rId12" Type="http://schemas.openxmlformats.org/officeDocument/2006/relationships/oleObject" Target="../embeddings/oleObject86.bin"/><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23.vml"/><Relationship Id="rId22" Type="http://schemas.openxmlformats.org/officeDocument/2006/relationships/slideLayout" Target="../slideLayouts/slideLayout7.xml"/><Relationship Id="rId21" Type="http://schemas.openxmlformats.org/officeDocument/2006/relationships/image" Target="../media/image96.png"/><Relationship Id="rId20" Type="http://schemas.openxmlformats.org/officeDocument/2006/relationships/tags" Target="../tags/tag214.xml"/><Relationship Id="rId2" Type="http://schemas.openxmlformats.org/officeDocument/2006/relationships/image" Target="../media/image2.png"/><Relationship Id="rId19" Type="http://schemas.openxmlformats.org/officeDocument/2006/relationships/image" Target="../media/image95.wmf"/><Relationship Id="rId18" Type="http://schemas.openxmlformats.org/officeDocument/2006/relationships/oleObject" Target="../embeddings/oleObject92.bin"/><Relationship Id="rId17" Type="http://schemas.openxmlformats.org/officeDocument/2006/relationships/tags" Target="../tags/tag213.xml"/><Relationship Id="rId16" Type="http://schemas.openxmlformats.org/officeDocument/2006/relationships/image" Target="../media/image94.wmf"/><Relationship Id="rId15" Type="http://schemas.openxmlformats.org/officeDocument/2006/relationships/oleObject" Target="../embeddings/oleObject91.bin"/><Relationship Id="rId14" Type="http://schemas.openxmlformats.org/officeDocument/2006/relationships/tags" Target="../tags/tag212.xml"/><Relationship Id="rId13" Type="http://schemas.openxmlformats.org/officeDocument/2006/relationships/image" Target="../media/image93.wmf"/><Relationship Id="rId12" Type="http://schemas.openxmlformats.org/officeDocument/2006/relationships/oleObject" Target="../embeddings/oleObject90.bin"/><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24.vml"/><Relationship Id="rId17" Type="http://schemas.openxmlformats.org/officeDocument/2006/relationships/slideLayout" Target="../slideLayouts/slideLayout7.xml"/><Relationship Id="rId16" Type="http://schemas.openxmlformats.org/officeDocument/2006/relationships/image" Target="../media/image98.wmf"/><Relationship Id="rId15" Type="http://schemas.openxmlformats.org/officeDocument/2006/relationships/oleObject" Target="../embeddings/oleObject94.bin"/><Relationship Id="rId14" Type="http://schemas.openxmlformats.org/officeDocument/2006/relationships/tags" Target="../tags/tag220.xml"/><Relationship Id="rId13" Type="http://schemas.openxmlformats.org/officeDocument/2006/relationships/image" Target="../media/image97.wmf"/><Relationship Id="rId12" Type="http://schemas.openxmlformats.org/officeDocument/2006/relationships/oleObject" Target="../embeddings/oleObject93.bin"/><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25.vml"/><Relationship Id="rId23" Type="http://schemas.openxmlformats.org/officeDocument/2006/relationships/slideLayout" Target="../slideLayouts/slideLayout7.xml"/><Relationship Id="rId22" Type="http://schemas.openxmlformats.org/officeDocument/2006/relationships/image" Target="../media/image101.wmf"/><Relationship Id="rId21" Type="http://schemas.openxmlformats.org/officeDocument/2006/relationships/oleObject" Target="../embeddings/oleObject98.bin"/><Relationship Id="rId20" Type="http://schemas.openxmlformats.org/officeDocument/2006/relationships/tags" Target="../tags/tag228.xml"/><Relationship Id="rId2" Type="http://schemas.openxmlformats.org/officeDocument/2006/relationships/image" Target="../media/image2.png"/><Relationship Id="rId19" Type="http://schemas.openxmlformats.org/officeDocument/2006/relationships/image" Target="../media/image72.wmf"/><Relationship Id="rId18" Type="http://schemas.openxmlformats.org/officeDocument/2006/relationships/oleObject" Target="../embeddings/oleObject97.bin"/><Relationship Id="rId17" Type="http://schemas.openxmlformats.org/officeDocument/2006/relationships/tags" Target="../tags/tag227.xml"/><Relationship Id="rId16" Type="http://schemas.openxmlformats.org/officeDocument/2006/relationships/image" Target="../media/image100.wmf"/><Relationship Id="rId15" Type="http://schemas.openxmlformats.org/officeDocument/2006/relationships/oleObject" Target="../embeddings/oleObject96.bin"/><Relationship Id="rId14" Type="http://schemas.openxmlformats.org/officeDocument/2006/relationships/tags" Target="../tags/tag226.xml"/><Relationship Id="rId13" Type="http://schemas.openxmlformats.org/officeDocument/2006/relationships/image" Target="../media/image99.wmf"/><Relationship Id="rId12" Type="http://schemas.openxmlformats.org/officeDocument/2006/relationships/oleObject" Target="../embeddings/oleObject95.bin"/><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26.vml"/><Relationship Id="rId14" Type="http://schemas.openxmlformats.org/officeDocument/2006/relationships/slideLayout" Target="../slideLayouts/slideLayout7.xml"/><Relationship Id="rId13" Type="http://schemas.openxmlformats.org/officeDocument/2006/relationships/image" Target="../media/image102.wmf"/><Relationship Id="rId12" Type="http://schemas.openxmlformats.org/officeDocument/2006/relationships/oleObject" Target="../embeddings/oleObject99.bin"/><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27.vml"/><Relationship Id="rId23" Type="http://schemas.openxmlformats.org/officeDocument/2006/relationships/slideLayout" Target="../slideLayouts/slideLayout7.xml"/><Relationship Id="rId22" Type="http://schemas.openxmlformats.org/officeDocument/2006/relationships/image" Target="../media/image106.wmf"/><Relationship Id="rId21" Type="http://schemas.openxmlformats.org/officeDocument/2006/relationships/oleObject" Target="../embeddings/oleObject103.bin"/><Relationship Id="rId20" Type="http://schemas.openxmlformats.org/officeDocument/2006/relationships/tags" Target="../tags/tag241.xml"/><Relationship Id="rId2" Type="http://schemas.openxmlformats.org/officeDocument/2006/relationships/image" Target="../media/image2.png"/><Relationship Id="rId19" Type="http://schemas.openxmlformats.org/officeDocument/2006/relationships/image" Target="../media/image105.wmf"/><Relationship Id="rId18" Type="http://schemas.openxmlformats.org/officeDocument/2006/relationships/oleObject" Target="../embeddings/oleObject102.bin"/><Relationship Id="rId17" Type="http://schemas.openxmlformats.org/officeDocument/2006/relationships/tags" Target="../tags/tag240.xml"/><Relationship Id="rId16" Type="http://schemas.openxmlformats.org/officeDocument/2006/relationships/image" Target="../media/image104.wmf"/><Relationship Id="rId15" Type="http://schemas.openxmlformats.org/officeDocument/2006/relationships/oleObject" Target="../embeddings/oleObject101.bin"/><Relationship Id="rId14" Type="http://schemas.openxmlformats.org/officeDocument/2006/relationships/tags" Target="../tags/tag239.xml"/><Relationship Id="rId13" Type="http://schemas.openxmlformats.org/officeDocument/2006/relationships/image" Target="../media/image103.wmf"/><Relationship Id="rId12" Type="http://schemas.openxmlformats.org/officeDocument/2006/relationships/oleObject" Target="../embeddings/oleObject100.bin"/><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1.vml"/><Relationship Id="rId26" Type="http://schemas.openxmlformats.org/officeDocument/2006/relationships/slideLayout" Target="../slideLayouts/slideLayout7.xml"/><Relationship Id="rId25" Type="http://schemas.openxmlformats.org/officeDocument/2006/relationships/image" Target="../media/image12.wmf"/><Relationship Id="rId24" Type="http://schemas.openxmlformats.org/officeDocument/2006/relationships/oleObject" Target="../embeddings/oleObject5.bin"/><Relationship Id="rId23" Type="http://schemas.openxmlformats.org/officeDocument/2006/relationships/tags" Target="../tags/tag14.xml"/><Relationship Id="rId22" Type="http://schemas.openxmlformats.org/officeDocument/2006/relationships/image" Target="../media/image11.wmf"/><Relationship Id="rId21" Type="http://schemas.openxmlformats.org/officeDocument/2006/relationships/oleObject" Target="../embeddings/oleObject4.bin"/><Relationship Id="rId20" Type="http://schemas.openxmlformats.org/officeDocument/2006/relationships/tags" Target="../tags/tag13.xml"/><Relationship Id="rId2" Type="http://schemas.openxmlformats.org/officeDocument/2006/relationships/image" Target="../media/image2.png"/><Relationship Id="rId19" Type="http://schemas.openxmlformats.org/officeDocument/2006/relationships/image" Target="../media/image10.wmf"/><Relationship Id="rId18" Type="http://schemas.openxmlformats.org/officeDocument/2006/relationships/oleObject" Target="../embeddings/oleObject3.bin"/><Relationship Id="rId17" Type="http://schemas.openxmlformats.org/officeDocument/2006/relationships/tags" Target="../tags/tag12.xml"/><Relationship Id="rId16" Type="http://schemas.openxmlformats.org/officeDocument/2006/relationships/image" Target="../media/image9.wmf"/><Relationship Id="rId15" Type="http://schemas.openxmlformats.org/officeDocument/2006/relationships/oleObject" Target="../embeddings/oleObject2.bin"/><Relationship Id="rId14" Type="http://schemas.openxmlformats.org/officeDocument/2006/relationships/tags" Target="../tags/tag11.xml"/><Relationship Id="rId13" Type="http://schemas.openxmlformats.org/officeDocument/2006/relationships/image" Target="../media/image8.wmf"/><Relationship Id="rId12" Type="http://schemas.openxmlformats.org/officeDocument/2006/relationships/oleObject" Target="../embeddings/oleObject1.bin"/><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28.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110.wmf"/><Relationship Id="rId27" Type="http://schemas.openxmlformats.org/officeDocument/2006/relationships/oleObject" Target="../embeddings/oleObject107.bin"/><Relationship Id="rId26" Type="http://schemas.openxmlformats.org/officeDocument/2006/relationships/tags" Target="../tags/tag255.xml"/><Relationship Id="rId25" Type="http://schemas.openxmlformats.org/officeDocument/2006/relationships/tags" Target="../tags/tag254.xml"/><Relationship Id="rId24" Type="http://schemas.openxmlformats.org/officeDocument/2006/relationships/tags" Target="../tags/tag253.xml"/><Relationship Id="rId23" Type="http://schemas.openxmlformats.org/officeDocument/2006/relationships/tags" Target="../tags/tag252.xml"/><Relationship Id="rId22" Type="http://schemas.openxmlformats.org/officeDocument/2006/relationships/tags" Target="../tags/tag251.xml"/><Relationship Id="rId21" Type="http://schemas.openxmlformats.org/officeDocument/2006/relationships/tags" Target="../tags/tag250.xml"/><Relationship Id="rId20" Type="http://schemas.openxmlformats.org/officeDocument/2006/relationships/tags" Target="../tags/tag249.xml"/><Relationship Id="rId2" Type="http://schemas.openxmlformats.org/officeDocument/2006/relationships/image" Target="../media/image2.png"/><Relationship Id="rId19" Type="http://schemas.openxmlformats.org/officeDocument/2006/relationships/image" Target="../media/image109.wmf"/><Relationship Id="rId18" Type="http://schemas.openxmlformats.org/officeDocument/2006/relationships/oleObject" Target="../embeddings/oleObject106.bin"/><Relationship Id="rId17" Type="http://schemas.openxmlformats.org/officeDocument/2006/relationships/tags" Target="../tags/tag248.xml"/><Relationship Id="rId16" Type="http://schemas.openxmlformats.org/officeDocument/2006/relationships/image" Target="../media/image108.wmf"/><Relationship Id="rId15" Type="http://schemas.openxmlformats.org/officeDocument/2006/relationships/oleObject" Target="../embeddings/oleObject105.bin"/><Relationship Id="rId14" Type="http://schemas.openxmlformats.org/officeDocument/2006/relationships/tags" Target="../tags/tag247.xml"/><Relationship Id="rId13" Type="http://schemas.openxmlformats.org/officeDocument/2006/relationships/image" Target="../media/image107.wmf"/><Relationship Id="rId12" Type="http://schemas.openxmlformats.org/officeDocument/2006/relationships/oleObject" Target="../embeddings/oleObject104.bin"/><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29.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113.wmf"/><Relationship Id="rId18" Type="http://schemas.openxmlformats.org/officeDocument/2006/relationships/oleObject" Target="../embeddings/oleObject110.bin"/><Relationship Id="rId17" Type="http://schemas.openxmlformats.org/officeDocument/2006/relationships/tags" Target="../tags/tag262.xml"/><Relationship Id="rId16" Type="http://schemas.openxmlformats.org/officeDocument/2006/relationships/image" Target="../media/image112.wmf"/><Relationship Id="rId15" Type="http://schemas.openxmlformats.org/officeDocument/2006/relationships/oleObject" Target="../embeddings/oleObject109.bin"/><Relationship Id="rId14" Type="http://schemas.openxmlformats.org/officeDocument/2006/relationships/tags" Target="../tags/tag261.xml"/><Relationship Id="rId13" Type="http://schemas.openxmlformats.org/officeDocument/2006/relationships/image" Target="../media/image111.wmf"/><Relationship Id="rId12" Type="http://schemas.openxmlformats.org/officeDocument/2006/relationships/oleObject" Target="../embeddings/oleObject108.bin"/><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30.vml"/><Relationship Id="rId23" Type="http://schemas.openxmlformats.org/officeDocument/2006/relationships/slideLayout" Target="../slideLayouts/slideLayout7.xml"/><Relationship Id="rId22" Type="http://schemas.openxmlformats.org/officeDocument/2006/relationships/image" Target="../media/image117.wmf"/><Relationship Id="rId21" Type="http://schemas.openxmlformats.org/officeDocument/2006/relationships/oleObject" Target="../embeddings/oleObject114.bin"/><Relationship Id="rId20" Type="http://schemas.openxmlformats.org/officeDocument/2006/relationships/tags" Target="../tags/tag270.xml"/><Relationship Id="rId2" Type="http://schemas.openxmlformats.org/officeDocument/2006/relationships/image" Target="../media/image2.png"/><Relationship Id="rId19" Type="http://schemas.openxmlformats.org/officeDocument/2006/relationships/image" Target="../media/image116.wmf"/><Relationship Id="rId18" Type="http://schemas.openxmlformats.org/officeDocument/2006/relationships/oleObject" Target="../embeddings/oleObject113.bin"/><Relationship Id="rId17" Type="http://schemas.openxmlformats.org/officeDocument/2006/relationships/tags" Target="../tags/tag269.xml"/><Relationship Id="rId16" Type="http://schemas.openxmlformats.org/officeDocument/2006/relationships/image" Target="../media/image115.wmf"/><Relationship Id="rId15" Type="http://schemas.openxmlformats.org/officeDocument/2006/relationships/oleObject" Target="../embeddings/oleObject112.bin"/><Relationship Id="rId14" Type="http://schemas.openxmlformats.org/officeDocument/2006/relationships/tags" Target="../tags/tag268.xml"/><Relationship Id="rId13" Type="http://schemas.openxmlformats.org/officeDocument/2006/relationships/image" Target="../media/image114.wmf"/><Relationship Id="rId12" Type="http://schemas.openxmlformats.org/officeDocument/2006/relationships/oleObject" Target="../embeddings/oleObject111.bin"/><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31.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120.wmf"/><Relationship Id="rId18" Type="http://schemas.openxmlformats.org/officeDocument/2006/relationships/oleObject" Target="../embeddings/oleObject117.bin"/><Relationship Id="rId17" Type="http://schemas.openxmlformats.org/officeDocument/2006/relationships/tags" Target="../tags/tag277.xml"/><Relationship Id="rId16" Type="http://schemas.openxmlformats.org/officeDocument/2006/relationships/image" Target="../media/image119.wmf"/><Relationship Id="rId15" Type="http://schemas.openxmlformats.org/officeDocument/2006/relationships/oleObject" Target="../embeddings/oleObject116.bin"/><Relationship Id="rId14" Type="http://schemas.openxmlformats.org/officeDocument/2006/relationships/tags" Target="../tags/tag276.xml"/><Relationship Id="rId13" Type="http://schemas.openxmlformats.org/officeDocument/2006/relationships/image" Target="../media/image118.wmf"/><Relationship Id="rId12" Type="http://schemas.openxmlformats.org/officeDocument/2006/relationships/oleObject" Target="../embeddings/oleObject115.bin"/><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32.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126.wmf"/><Relationship Id="rId27" Type="http://schemas.openxmlformats.org/officeDocument/2006/relationships/oleObject" Target="../embeddings/oleObject123.bin"/><Relationship Id="rId26" Type="http://schemas.openxmlformats.org/officeDocument/2006/relationships/tags" Target="../tags/tag287.xml"/><Relationship Id="rId25" Type="http://schemas.openxmlformats.org/officeDocument/2006/relationships/image" Target="../media/image125.wmf"/><Relationship Id="rId24" Type="http://schemas.openxmlformats.org/officeDocument/2006/relationships/oleObject" Target="../embeddings/oleObject122.bin"/><Relationship Id="rId23" Type="http://schemas.openxmlformats.org/officeDocument/2006/relationships/tags" Target="../tags/tag286.xml"/><Relationship Id="rId22" Type="http://schemas.openxmlformats.org/officeDocument/2006/relationships/image" Target="../media/image124.wmf"/><Relationship Id="rId21" Type="http://schemas.openxmlformats.org/officeDocument/2006/relationships/oleObject" Target="../embeddings/oleObject121.bin"/><Relationship Id="rId20" Type="http://schemas.openxmlformats.org/officeDocument/2006/relationships/tags" Target="../tags/tag285.xml"/><Relationship Id="rId2" Type="http://schemas.openxmlformats.org/officeDocument/2006/relationships/image" Target="../media/image2.png"/><Relationship Id="rId19" Type="http://schemas.openxmlformats.org/officeDocument/2006/relationships/image" Target="../media/image123.wmf"/><Relationship Id="rId18" Type="http://schemas.openxmlformats.org/officeDocument/2006/relationships/oleObject" Target="../embeddings/oleObject120.bin"/><Relationship Id="rId17" Type="http://schemas.openxmlformats.org/officeDocument/2006/relationships/tags" Target="../tags/tag284.xml"/><Relationship Id="rId16" Type="http://schemas.openxmlformats.org/officeDocument/2006/relationships/image" Target="../media/image122.wmf"/><Relationship Id="rId15" Type="http://schemas.openxmlformats.org/officeDocument/2006/relationships/oleObject" Target="../embeddings/oleObject119.bin"/><Relationship Id="rId14" Type="http://schemas.openxmlformats.org/officeDocument/2006/relationships/tags" Target="../tags/tag283.xml"/><Relationship Id="rId13" Type="http://schemas.openxmlformats.org/officeDocument/2006/relationships/image" Target="../media/image121.wmf"/><Relationship Id="rId12" Type="http://schemas.openxmlformats.org/officeDocument/2006/relationships/oleObject" Target="../embeddings/oleObject118.bin"/><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33.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129.wmf"/><Relationship Id="rId18" Type="http://schemas.openxmlformats.org/officeDocument/2006/relationships/oleObject" Target="../embeddings/oleObject126.bin"/><Relationship Id="rId17" Type="http://schemas.openxmlformats.org/officeDocument/2006/relationships/tags" Target="../tags/tag294.xml"/><Relationship Id="rId16" Type="http://schemas.openxmlformats.org/officeDocument/2006/relationships/image" Target="../media/image128.wmf"/><Relationship Id="rId15" Type="http://schemas.openxmlformats.org/officeDocument/2006/relationships/oleObject" Target="../embeddings/oleObject125.bin"/><Relationship Id="rId14" Type="http://schemas.openxmlformats.org/officeDocument/2006/relationships/tags" Target="../tags/tag293.xml"/><Relationship Id="rId13" Type="http://schemas.openxmlformats.org/officeDocument/2006/relationships/image" Target="../media/image127.wmf"/><Relationship Id="rId12" Type="http://schemas.openxmlformats.org/officeDocument/2006/relationships/oleObject" Target="../embeddings/oleObject124.bin"/><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9" Type="http://schemas.openxmlformats.org/officeDocument/2006/relationships/tags" Target="../tags/tag297.xml"/><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3" Type="http://schemas.openxmlformats.org/officeDocument/2006/relationships/vmlDrawing" Target="../drawings/vmlDrawing34.vml"/><Relationship Id="rId32" Type="http://schemas.openxmlformats.org/officeDocument/2006/relationships/slideLayout" Target="../slideLayouts/slideLayout7.xml"/><Relationship Id="rId31" Type="http://schemas.openxmlformats.org/officeDocument/2006/relationships/image" Target="../media/image136.wmf"/><Relationship Id="rId30" Type="http://schemas.openxmlformats.org/officeDocument/2006/relationships/oleObject" Target="../embeddings/oleObject133.bin"/><Relationship Id="rId3" Type="http://schemas.openxmlformats.org/officeDocument/2006/relationships/image" Target="../media/image3.png"/><Relationship Id="rId29" Type="http://schemas.openxmlformats.org/officeDocument/2006/relationships/tags" Target="../tags/tag305.xml"/><Relationship Id="rId28" Type="http://schemas.openxmlformats.org/officeDocument/2006/relationships/image" Target="../media/image135.wmf"/><Relationship Id="rId27" Type="http://schemas.openxmlformats.org/officeDocument/2006/relationships/oleObject" Target="../embeddings/oleObject132.bin"/><Relationship Id="rId26" Type="http://schemas.openxmlformats.org/officeDocument/2006/relationships/tags" Target="../tags/tag304.xml"/><Relationship Id="rId25" Type="http://schemas.openxmlformats.org/officeDocument/2006/relationships/image" Target="../media/image134.wmf"/><Relationship Id="rId24" Type="http://schemas.openxmlformats.org/officeDocument/2006/relationships/oleObject" Target="../embeddings/oleObject131.bin"/><Relationship Id="rId23" Type="http://schemas.openxmlformats.org/officeDocument/2006/relationships/tags" Target="../tags/tag303.xml"/><Relationship Id="rId22" Type="http://schemas.openxmlformats.org/officeDocument/2006/relationships/image" Target="../media/image133.wmf"/><Relationship Id="rId21" Type="http://schemas.openxmlformats.org/officeDocument/2006/relationships/oleObject" Target="../embeddings/oleObject130.bin"/><Relationship Id="rId20" Type="http://schemas.openxmlformats.org/officeDocument/2006/relationships/tags" Target="../tags/tag302.xml"/><Relationship Id="rId2" Type="http://schemas.openxmlformats.org/officeDocument/2006/relationships/image" Target="../media/image2.png"/><Relationship Id="rId19" Type="http://schemas.openxmlformats.org/officeDocument/2006/relationships/image" Target="../media/image132.wmf"/><Relationship Id="rId18" Type="http://schemas.openxmlformats.org/officeDocument/2006/relationships/oleObject" Target="../embeddings/oleObject129.bin"/><Relationship Id="rId17" Type="http://schemas.openxmlformats.org/officeDocument/2006/relationships/tags" Target="../tags/tag301.xml"/><Relationship Id="rId16" Type="http://schemas.openxmlformats.org/officeDocument/2006/relationships/image" Target="../media/image131.wmf"/><Relationship Id="rId15" Type="http://schemas.openxmlformats.org/officeDocument/2006/relationships/oleObject" Target="../embeddings/oleObject128.bin"/><Relationship Id="rId14" Type="http://schemas.openxmlformats.org/officeDocument/2006/relationships/tags" Target="../tags/tag300.xml"/><Relationship Id="rId13" Type="http://schemas.openxmlformats.org/officeDocument/2006/relationships/image" Target="../media/image130.wmf"/><Relationship Id="rId12" Type="http://schemas.openxmlformats.org/officeDocument/2006/relationships/oleObject" Target="../embeddings/oleObject127.bin"/><Relationship Id="rId11" Type="http://schemas.openxmlformats.org/officeDocument/2006/relationships/tags" Target="../tags/tag299.xml"/><Relationship Id="rId10" Type="http://schemas.openxmlformats.org/officeDocument/2006/relationships/tags" Target="../tags/tag298.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35.vml"/><Relationship Id="rId23" Type="http://schemas.openxmlformats.org/officeDocument/2006/relationships/slideLayout" Target="../slideLayouts/slideLayout7.xml"/><Relationship Id="rId22" Type="http://schemas.openxmlformats.org/officeDocument/2006/relationships/image" Target="../media/image140.wmf"/><Relationship Id="rId21" Type="http://schemas.openxmlformats.org/officeDocument/2006/relationships/oleObject" Target="../embeddings/oleObject137.bin"/><Relationship Id="rId20" Type="http://schemas.openxmlformats.org/officeDocument/2006/relationships/tags" Target="../tags/tag313.xml"/><Relationship Id="rId2" Type="http://schemas.openxmlformats.org/officeDocument/2006/relationships/image" Target="../media/image2.png"/><Relationship Id="rId19" Type="http://schemas.openxmlformats.org/officeDocument/2006/relationships/image" Target="../media/image139.wmf"/><Relationship Id="rId18" Type="http://schemas.openxmlformats.org/officeDocument/2006/relationships/oleObject" Target="../embeddings/oleObject136.bin"/><Relationship Id="rId17" Type="http://schemas.openxmlformats.org/officeDocument/2006/relationships/tags" Target="../tags/tag312.xml"/><Relationship Id="rId16" Type="http://schemas.openxmlformats.org/officeDocument/2006/relationships/image" Target="../media/image138.wmf"/><Relationship Id="rId15" Type="http://schemas.openxmlformats.org/officeDocument/2006/relationships/oleObject" Target="../embeddings/oleObject135.bin"/><Relationship Id="rId14" Type="http://schemas.openxmlformats.org/officeDocument/2006/relationships/tags" Target="../tags/tag311.xml"/><Relationship Id="rId13" Type="http://schemas.openxmlformats.org/officeDocument/2006/relationships/image" Target="../media/image137.wmf"/><Relationship Id="rId12" Type="http://schemas.openxmlformats.org/officeDocument/2006/relationships/oleObject" Target="../embeddings/oleObject134.bin"/><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36.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146.wmf"/><Relationship Id="rId27" Type="http://schemas.openxmlformats.org/officeDocument/2006/relationships/oleObject" Target="../embeddings/oleObject143.bin"/><Relationship Id="rId26" Type="http://schemas.openxmlformats.org/officeDocument/2006/relationships/tags" Target="../tags/tag323.xml"/><Relationship Id="rId25" Type="http://schemas.openxmlformats.org/officeDocument/2006/relationships/image" Target="../media/image145.wmf"/><Relationship Id="rId24" Type="http://schemas.openxmlformats.org/officeDocument/2006/relationships/oleObject" Target="../embeddings/oleObject142.bin"/><Relationship Id="rId23" Type="http://schemas.openxmlformats.org/officeDocument/2006/relationships/tags" Target="../tags/tag322.xml"/><Relationship Id="rId22" Type="http://schemas.openxmlformats.org/officeDocument/2006/relationships/image" Target="../media/image144.wmf"/><Relationship Id="rId21" Type="http://schemas.openxmlformats.org/officeDocument/2006/relationships/oleObject" Target="../embeddings/oleObject141.bin"/><Relationship Id="rId20" Type="http://schemas.openxmlformats.org/officeDocument/2006/relationships/tags" Target="../tags/tag321.xml"/><Relationship Id="rId2" Type="http://schemas.openxmlformats.org/officeDocument/2006/relationships/image" Target="../media/image2.png"/><Relationship Id="rId19" Type="http://schemas.openxmlformats.org/officeDocument/2006/relationships/image" Target="../media/image143.wmf"/><Relationship Id="rId18" Type="http://schemas.openxmlformats.org/officeDocument/2006/relationships/oleObject" Target="../embeddings/oleObject140.bin"/><Relationship Id="rId17" Type="http://schemas.openxmlformats.org/officeDocument/2006/relationships/tags" Target="../tags/tag320.xml"/><Relationship Id="rId16" Type="http://schemas.openxmlformats.org/officeDocument/2006/relationships/image" Target="../media/image142.wmf"/><Relationship Id="rId15" Type="http://schemas.openxmlformats.org/officeDocument/2006/relationships/oleObject" Target="../embeddings/oleObject139.bin"/><Relationship Id="rId14" Type="http://schemas.openxmlformats.org/officeDocument/2006/relationships/tags" Target="../tags/tag319.xml"/><Relationship Id="rId13" Type="http://schemas.openxmlformats.org/officeDocument/2006/relationships/image" Target="../media/image141.wmf"/><Relationship Id="rId12" Type="http://schemas.openxmlformats.org/officeDocument/2006/relationships/oleObject" Target="../embeddings/oleObject138.bin"/><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92" Type="http://schemas.openxmlformats.org/officeDocument/2006/relationships/vmlDrawing" Target="../drawings/vmlDrawing37.vml"/><Relationship Id="rId91" Type="http://schemas.openxmlformats.org/officeDocument/2006/relationships/slideLayout" Target="../slideLayouts/slideLayout7.xml"/><Relationship Id="rId90" Type="http://schemas.openxmlformats.org/officeDocument/2006/relationships/image" Target="../media/image161.wmf"/><Relationship Id="rId9" Type="http://schemas.openxmlformats.org/officeDocument/2006/relationships/tags" Target="../tags/tag326.xml"/><Relationship Id="rId89" Type="http://schemas.openxmlformats.org/officeDocument/2006/relationships/oleObject" Target="../embeddings/oleObject160.bin"/><Relationship Id="rId88" Type="http://schemas.openxmlformats.org/officeDocument/2006/relationships/tags" Target="../tags/tag375.xml"/><Relationship Id="rId87" Type="http://schemas.openxmlformats.org/officeDocument/2006/relationships/oleObject" Target="../embeddings/oleObject159.bin"/><Relationship Id="rId86" Type="http://schemas.openxmlformats.org/officeDocument/2006/relationships/tags" Target="../tags/tag374.xml"/><Relationship Id="rId85" Type="http://schemas.openxmlformats.org/officeDocument/2006/relationships/oleObject" Target="../embeddings/oleObject158.bin"/><Relationship Id="rId84" Type="http://schemas.openxmlformats.org/officeDocument/2006/relationships/tags" Target="../tags/tag373.xml"/><Relationship Id="rId83" Type="http://schemas.openxmlformats.org/officeDocument/2006/relationships/image" Target="../media/image160.wmf"/><Relationship Id="rId82" Type="http://schemas.openxmlformats.org/officeDocument/2006/relationships/oleObject" Target="../embeddings/oleObject157.bin"/><Relationship Id="rId81" Type="http://schemas.openxmlformats.org/officeDocument/2006/relationships/tags" Target="../tags/tag372.xml"/><Relationship Id="rId80" Type="http://schemas.openxmlformats.org/officeDocument/2006/relationships/image" Target="../media/image159.wmf"/><Relationship Id="rId8" Type="http://schemas.openxmlformats.org/officeDocument/2006/relationships/tags" Target="../tags/tag325.xml"/><Relationship Id="rId79" Type="http://schemas.openxmlformats.org/officeDocument/2006/relationships/oleObject" Target="../embeddings/oleObject156.bin"/><Relationship Id="rId78" Type="http://schemas.openxmlformats.org/officeDocument/2006/relationships/tags" Target="../tags/tag371.xml"/><Relationship Id="rId77" Type="http://schemas.openxmlformats.org/officeDocument/2006/relationships/image" Target="../media/image158.wmf"/><Relationship Id="rId76" Type="http://schemas.openxmlformats.org/officeDocument/2006/relationships/oleObject" Target="../embeddings/oleObject155.bin"/><Relationship Id="rId75" Type="http://schemas.openxmlformats.org/officeDocument/2006/relationships/tags" Target="../tags/tag370.xml"/><Relationship Id="rId74" Type="http://schemas.openxmlformats.org/officeDocument/2006/relationships/tags" Target="../tags/tag369.xml"/><Relationship Id="rId73" Type="http://schemas.openxmlformats.org/officeDocument/2006/relationships/tags" Target="../tags/tag368.xml"/><Relationship Id="rId72" Type="http://schemas.openxmlformats.org/officeDocument/2006/relationships/tags" Target="../tags/tag367.xml"/><Relationship Id="rId71" Type="http://schemas.openxmlformats.org/officeDocument/2006/relationships/tags" Target="../tags/tag366.xml"/><Relationship Id="rId70" Type="http://schemas.openxmlformats.org/officeDocument/2006/relationships/tags" Target="../tags/tag365.xml"/><Relationship Id="rId7" Type="http://schemas.openxmlformats.org/officeDocument/2006/relationships/tags" Target="../tags/tag324.xml"/><Relationship Id="rId69" Type="http://schemas.openxmlformats.org/officeDocument/2006/relationships/tags" Target="../tags/tag364.xml"/><Relationship Id="rId68" Type="http://schemas.openxmlformats.org/officeDocument/2006/relationships/tags" Target="../tags/tag363.xml"/><Relationship Id="rId67" Type="http://schemas.openxmlformats.org/officeDocument/2006/relationships/tags" Target="../tags/tag362.xml"/><Relationship Id="rId66" Type="http://schemas.openxmlformats.org/officeDocument/2006/relationships/image" Target="../media/image157.wmf"/><Relationship Id="rId65" Type="http://schemas.openxmlformats.org/officeDocument/2006/relationships/oleObject" Target="../embeddings/oleObject154.bin"/><Relationship Id="rId64" Type="http://schemas.openxmlformats.org/officeDocument/2006/relationships/tags" Target="../tags/tag361.xml"/><Relationship Id="rId63" Type="http://schemas.openxmlformats.org/officeDocument/2006/relationships/image" Target="../media/image156.wmf"/><Relationship Id="rId62" Type="http://schemas.openxmlformats.org/officeDocument/2006/relationships/oleObject" Target="../embeddings/oleObject153.bin"/><Relationship Id="rId61" Type="http://schemas.openxmlformats.org/officeDocument/2006/relationships/tags" Target="../tags/tag360.xml"/><Relationship Id="rId60" Type="http://schemas.openxmlformats.org/officeDocument/2006/relationships/image" Target="../media/image155.wmf"/><Relationship Id="rId6" Type="http://schemas.openxmlformats.org/officeDocument/2006/relationships/image" Target="../media/image7.png"/><Relationship Id="rId59" Type="http://schemas.openxmlformats.org/officeDocument/2006/relationships/oleObject" Target="../embeddings/oleObject152.bin"/><Relationship Id="rId58" Type="http://schemas.openxmlformats.org/officeDocument/2006/relationships/tags" Target="../tags/tag359.xml"/><Relationship Id="rId57" Type="http://schemas.openxmlformats.org/officeDocument/2006/relationships/tags" Target="../tags/tag358.xml"/><Relationship Id="rId56" Type="http://schemas.openxmlformats.org/officeDocument/2006/relationships/tags" Target="../tags/tag357.xml"/><Relationship Id="rId55" Type="http://schemas.openxmlformats.org/officeDocument/2006/relationships/tags" Target="../tags/tag356.xml"/><Relationship Id="rId54" Type="http://schemas.openxmlformats.org/officeDocument/2006/relationships/tags" Target="../tags/tag355.xml"/><Relationship Id="rId53" Type="http://schemas.openxmlformats.org/officeDocument/2006/relationships/tags" Target="../tags/tag354.xml"/><Relationship Id="rId52" Type="http://schemas.openxmlformats.org/officeDocument/2006/relationships/tags" Target="../tags/tag353.xml"/><Relationship Id="rId51" Type="http://schemas.openxmlformats.org/officeDocument/2006/relationships/image" Target="../media/image154.wmf"/><Relationship Id="rId50" Type="http://schemas.openxmlformats.org/officeDocument/2006/relationships/oleObject" Target="../embeddings/oleObject151.bin"/><Relationship Id="rId5" Type="http://schemas.openxmlformats.org/officeDocument/2006/relationships/image" Target="../media/image5.png"/><Relationship Id="rId49" Type="http://schemas.openxmlformats.org/officeDocument/2006/relationships/tags" Target="../tags/tag352.xml"/><Relationship Id="rId48" Type="http://schemas.openxmlformats.org/officeDocument/2006/relationships/image" Target="../media/image153.wmf"/><Relationship Id="rId47" Type="http://schemas.openxmlformats.org/officeDocument/2006/relationships/oleObject" Target="../embeddings/oleObject150.bin"/><Relationship Id="rId46" Type="http://schemas.openxmlformats.org/officeDocument/2006/relationships/tags" Target="../tags/tag351.xml"/><Relationship Id="rId45" Type="http://schemas.openxmlformats.org/officeDocument/2006/relationships/image" Target="../media/image152.wmf"/><Relationship Id="rId44" Type="http://schemas.openxmlformats.org/officeDocument/2006/relationships/oleObject" Target="../embeddings/oleObject149.bin"/><Relationship Id="rId43" Type="http://schemas.openxmlformats.org/officeDocument/2006/relationships/tags" Target="../tags/tag350.xml"/><Relationship Id="rId42" Type="http://schemas.openxmlformats.org/officeDocument/2006/relationships/image" Target="../media/image151.wmf"/><Relationship Id="rId41" Type="http://schemas.openxmlformats.org/officeDocument/2006/relationships/oleObject" Target="../embeddings/oleObject148.bin"/><Relationship Id="rId40" Type="http://schemas.openxmlformats.org/officeDocument/2006/relationships/tags" Target="../tags/tag349.xml"/><Relationship Id="rId4" Type="http://schemas.openxmlformats.org/officeDocument/2006/relationships/image" Target="../media/image4.png"/><Relationship Id="rId39" Type="http://schemas.openxmlformats.org/officeDocument/2006/relationships/tags" Target="../tags/tag348.xml"/><Relationship Id="rId38" Type="http://schemas.openxmlformats.org/officeDocument/2006/relationships/tags" Target="../tags/tag347.xml"/><Relationship Id="rId37" Type="http://schemas.openxmlformats.org/officeDocument/2006/relationships/tags" Target="../tags/tag346.xml"/><Relationship Id="rId36" Type="http://schemas.openxmlformats.org/officeDocument/2006/relationships/tags" Target="../tags/tag345.xml"/><Relationship Id="rId35" Type="http://schemas.openxmlformats.org/officeDocument/2006/relationships/tags" Target="../tags/tag344.xml"/><Relationship Id="rId34" Type="http://schemas.openxmlformats.org/officeDocument/2006/relationships/tags" Target="../tags/tag343.xml"/><Relationship Id="rId33" Type="http://schemas.openxmlformats.org/officeDocument/2006/relationships/tags" Target="../tags/tag342.xml"/><Relationship Id="rId32" Type="http://schemas.openxmlformats.org/officeDocument/2006/relationships/tags" Target="../tags/tag341.xml"/><Relationship Id="rId31" Type="http://schemas.openxmlformats.org/officeDocument/2006/relationships/tags" Target="../tags/tag340.xml"/><Relationship Id="rId30" Type="http://schemas.openxmlformats.org/officeDocument/2006/relationships/tags" Target="../tags/tag339.xml"/><Relationship Id="rId3" Type="http://schemas.openxmlformats.org/officeDocument/2006/relationships/image" Target="../media/image3.png"/><Relationship Id="rId29" Type="http://schemas.openxmlformats.org/officeDocument/2006/relationships/tags" Target="../tags/tag338.xml"/><Relationship Id="rId28" Type="http://schemas.openxmlformats.org/officeDocument/2006/relationships/tags" Target="../tags/tag337.xml"/><Relationship Id="rId27" Type="http://schemas.openxmlformats.org/officeDocument/2006/relationships/tags" Target="../tags/tag336.xml"/><Relationship Id="rId26" Type="http://schemas.openxmlformats.org/officeDocument/2006/relationships/tags" Target="../tags/tag335.xml"/><Relationship Id="rId25" Type="http://schemas.openxmlformats.org/officeDocument/2006/relationships/tags" Target="../tags/tag334.xml"/><Relationship Id="rId24" Type="http://schemas.openxmlformats.org/officeDocument/2006/relationships/tags" Target="../tags/tag333.xml"/><Relationship Id="rId23" Type="http://schemas.openxmlformats.org/officeDocument/2006/relationships/tags" Target="../tags/tag332.xml"/><Relationship Id="rId22" Type="http://schemas.openxmlformats.org/officeDocument/2006/relationships/image" Target="../media/image150.wmf"/><Relationship Id="rId21" Type="http://schemas.openxmlformats.org/officeDocument/2006/relationships/oleObject" Target="../embeddings/oleObject147.bin"/><Relationship Id="rId20" Type="http://schemas.openxmlformats.org/officeDocument/2006/relationships/tags" Target="../tags/tag331.xml"/><Relationship Id="rId2" Type="http://schemas.openxmlformats.org/officeDocument/2006/relationships/image" Target="../media/image2.png"/><Relationship Id="rId19" Type="http://schemas.openxmlformats.org/officeDocument/2006/relationships/image" Target="../media/image149.wmf"/><Relationship Id="rId18" Type="http://schemas.openxmlformats.org/officeDocument/2006/relationships/oleObject" Target="../embeddings/oleObject146.bin"/><Relationship Id="rId17" Type="http://schemas.openxmlformats.org/officeDocument/2006/relationships/tags" Target="../tags/tag330.xml"/><Relationship Id="rId16" Type="http://schemas.openxmlformats.org/officeDocument/2006/relationships/image" Target="../media/image148.wmf"/><Relationship Id="rId15" Type="http://schemas.openxmlformats.org/officeDocument/2006/relationships/oleObject" Target="../embeddings/oleObject145.bin"/><Relationship Id="rId14" Type="http://schemas.openxmlformats.org/officeDocument/2006/relationships/tags" Target="../tags/tag329.xml"/><Relationship Id="rId13" Type="http://schemas.openxmlformats.org/officeDocument/2006/relationships/image" Target="../media/image147.wmf"/><Relationship Id="rId12" Type="http://schemas.openxmlformats.org/officeDocument/2006/relationships/oleObject" Target="../embeddings/oleObject144.bin"/><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2.vml"/><Relationship Id="rId26" Type="http://schemas.openxmlformats.org/officeDocument/2006/relationships/slideLayout" Target="../slideLayouts/slideLayout7.xml"/><Relationship Id="rId25" Type="http://schemas.openxmlformats.org/officeDocument/2006/relationships/image" Target="../media/image17.wmf"/><Relationship Id="rId24" Type="http://schemas.openxmlformats.org/officeDocument/2006/relationships/oleObject" Target="../embeddings/oleObject10.bin"/><Relationship Id="rId23" Type="http://schemas.openxmlformats.org/officeDocument/2006/relationships/tags" Target="../tags/tag23.xml"/><Relationship Id="rId22" Type="http://schemas.openxmlformats.org/officeDocument/2006/relationships/image" Target="../media/image16.wmf"/><Relationship Id="rId21" Type="http://schemas.openxmlformats.org/officeDocument/2006/relationships/oleObject" Target="../embeddings/oleObject9.bin"/><Relationship Id="rId20" Type="http://schemas.openxmlformats.org/officeDocument/2006/relationships/tags" Target="../tags/tag22.xml"/><Relationship Id="rId2" Type="http://schemas.openxmlformats.org/officeDocument/2006/relationships/image" Target="../media/image2.png"/><Relationship Id="rId19" Type="http://schemas.openxmlformats.org/officeDocument/2006/relationships/image" Target="../media/image15.wmf"/><Relationship Id="rId18" Type="http://schemas.openxmlformats.org/officeDocument/2006/relationships/oleObject" Target="../embeddings/oleObject8.bin"/><Relationship Id="rId17" Type="http://schemas.openxmlformats.org/officeDocument/2006/relationships/tags" Target="../tags/tag21.xml"/><Relationship Id="rId16" Type="http://schemas.openxmlformats.org/officeDocument/2006/relationships/image" Target="../media/image14.wmf"/><Relationship Id="rId15" Type="http://schemas.openxmlformats.org/officeDocument/2006/relationships/oleObject" Target="../embeddings/oleObject7.bin"/><Relationship Id="rId14" Type="http://schemas.openxmlformats.org/officeDocument/2006/relationships/tags" Target="../tags/tag20.xml"/><Relationship Id="rId13" Type="http://schemas.openxmlformats.org/officeDocument/2006/relationships/image" Target="../media/image13.wmf"/><Relationship Id="rId12" Type="http://schemas.openxmlformats.org/officeDocument/2006/relationships/oleObject" Target="../embeddings/oleObject6.bin"/><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99" Type="http://schemas.openxmlformats.org/officeDocument/2006/relationships/oleObject" Target="../embeddings/oleObject180.bin"/><Relationship Id="rId98" Type="http://schemas.openxmlformats.org/officeDocument/2006/relationships/tags" Target="../tags/tag430.xml"/><Relationship Id="rId97" Type="http://schemas.openxmlformats.org/officeDocument/2006/relationships/oleObject" Target="../embeddings/oleObject179.bin"/><Relationship Id="rId96" Type="http://schemas.openxmlformats.org/officeDocument/2006/relationships/tags" Target="../tags/tag429.xml"/><Relationship Id="rId95" Type="http://schemas.openxmlformats.org/officeDocument/2006/relationships/image" Target="../media/image160.wmf"/><Relationship Id="rId94" Type="http://schemas.openxmlformats.org/officeDocument/2006/relationships/oleObject" Target="../embeddings/oleObject178.bin"/><Relationship Id="rId93" Type="http://schemas.openxmlformats.org/officeDocument/2006/relationships/tags" Target="../tags/tag428.xml"/><Relationship Id="rId92" Type="http://schemas.openxmlformats.org/officeDocument/2006/relationships/image" Target="../media/image159.wmf"/><Relationship Id="rId91" Type="http://schemas.openxmlformats.org/officeDocument/2006/relationships/oleObject" Target="../embeddings/oleObject177.bin"/><Relationship Id="rId90" Type="http://schemas.openxmlformats.org/officeDocument/2006/relationships/tags" Target="../tags/tag427.xml"/><Relationship Id="rId9" Type="http://schemas.openxmlformats.org/officeDocument/2006/relationships/tags" Target="../tags/tag378.xml"/><Relationship Id="rId89" Type="http://schemas.openxmlformats.org/officeDocument/2006/relationships/image" Target="../media/image158.wmf"/><Relationship Id="rId88" Type="http://schemas.openxmlformats.org/officeDocument/2006/relationships/oleObject" Target="../embeddings/oleObject176.bin"/><Relationship Id="rId87" Type="http://schemas.openxmlformats.org/officeDocument/2006/relationships/tags" Target="../tags/tag426.xml"/><Relationship Id="rId86" Type="http://schemas.openxmlformats.org/officeDocument/2006/relationships/tags" Target="../tags/tag425.xml"/><Relationship Id="rId85" Type="http://schemas.openxmlformats.org/officeDocument/2006/relationships/tags" Target="../tags/tag424.xml"/><Relationship Id="rId84" Type="http://schemas.openxmlformats.org/officeDocument/2006/relationships/tags" Target="../tags/tag423.xml"/><Relationship Id="rId83" Type="http://schemas.openxmlformats.org/officeDocument/2006/relationships/tags" Target="../tags/tag422.xml"/><Relationship Id="rId82" Type="http://schemas.openxmlformats.org/officeDocument/2006/relationships/tags" Target="../tags/tag421.xml"/><Relationship Id="rId81" Type="http://schemas.openxmlformats.org/officeDocument/2006/relationships/tags" Target="../tags/tag420.xml"/><Relationship Id="rId80" Type="http://schemas.openxmlformats.org/officeDocument/2006/relationships/tags" Target="../tags/tag419.xml"/><Relationship Id="rId8" Type="http://schemas.openxmlformats.org/officeDocument/2006/relationships/tags" Target="../tags/tag377.xml"/><Relationship Id="rId79" Type="http://schemas.openxmlformats.org/officeDocument/2006/relationships/tags" Target="../tags/tag418.xml"/><Relationship Id="rId78" Type="http://schemas.openxmlformats.org/officeDocument/2006/relationships/image" Target="../media/image157.wmf"/><Relationship Id="rId77" Type="http://schemas.openxmlformats.org/officeDocument/2006/relationships/oleObject" Target="../embeddings/oleObject175.bin"/><Relationship Id="rId76" Type="http://schemas.openxmlformats.org/officeDocument/2006/relationships/tags" Target="../tags/tag417.xml"/><Relationship Id="rId75" Type="http://schemas.openxmlformats.org/officeDocument/2006/relationships/image" Target="../media/image156.wmf"/><Relationship Id="rId74" Type="http://schemas.openxmlformats.org/officeDocument/2006/relationships/oleObject" Target="../embeddings/oleObject174.bin"/><Relationship Id="rId73" Type="http://schemas.openxmlformats.org/officeDocument/2006/relationships/tags" Target="../tags/tag416.xml"/><Relationship Id="rId72" Type="http://schemas.openxmlformats.org/officeDocument/2006/relationships/image" Target="../media/image155.wmf"/><Relationship Id="rId71" Type="http://schemas.openxmlformats.org/officeDocument/2006/relationships/oleObject" Target="../embeddings/oleObject173.bin"/><Relationship Id="rId70" Type="http://schemas.openxmlformats.org/officeDocument/2006/relationships/tags" Target="../tags/tag415.xml"/><Relationship Id="rId7" Type="http://schemas.openxmlformats.org/officeDocument/2006/relationships/tags" Target="../tags/tag376.xml"/><Relationship Id="rId69" Type="http://schemas.openxmlformats.org/officeDocument/2006/relationships/tags" Target="../tags/tag414.xml"/><Relationship Id="rId68" Type="http://schemas.openxmlformats.org/officeDocument/2006/relationships/tags" Target="../tags/tag413.xml"/><Relationship Id="rId67" Type="http://schemas.openxmlformats.org/officeDocument/2006/relationships/tags" Target="../tags/tag412.xml"/><Relationship Id="rId66" Type="http://schemas.openxmlformats.org/officeDocument/2006/relationships/tags" Target="../tags/tag411.xml"/><Relationship Id="rId65" Type="http://schemas.openxmlformats.org/officeDocument/2006/relationships/tags" Target="../tags/tag410.xml"/><Relationship Id="rId64" Type="http://schemas.openxmlformats.org/officeDocument/2006/relationships/tags" Target="../tags/tag409.xml"/><Relationship Id="rId63" Type="http://schemas.openxmlformats.org/officeDocument/2006/relationships/image" Target="../media/image154.wmf"/><Relationship Id="rId62" Type="http://schemas.openxmlformats.org/officeDocument/2006/relationships/oleObject" Target="../embeddings/oleObject172.bin"/><Relationship Id="rId61" Type="http://schemas.openxmlformats.org/officeDocument/2006/relationships/tags" Target="../tags/tag408.xml"/><Relationship Id="rId60" Type="http://schemas.openxmlformats.org/officeDocument/2006/relationships/image" Target="../media/image153.wmf"/><Relationship Id="rId6" Type="http://schemas.openxmlformats.org/officeDocument/2006/relationships/image" Target="../media/image7.png"/><Relationship Id="rId59" Type="http://schemas.openxmlformats.org/officeDocument/2006/relationships/oleObject" Target="../embeddings/oleObject171.bin"/><Relationship Id="rId58" Type="http://schemas.openxmlformats.org/officeDocument/2006/relationships/tags" Target="../tags/tag407.xml"/><Relationship Id="rId57" Type="http://schemas.openxmlformats.org/officeDocument/2006/relationships/image" Target="../media/image152.wmf"/><Relationship Id="rId56" Type="http://schemas.openxmlformats.org/officeDocument/2006/relationships/oleObject" Target="../embeddings/oleObject170.bin"/><Relationship Id="rId55" Type="http://schemas.openxmlformats.org/officeDocument/2006/relationships/tags" Target="../tags/tag406.xml"/><Relationship Id="rId54" Type="http://schemas.openxmlformats.org/officeDocument/2006/relationships/image" Target="../media/image151.wmf"/><Relationship Id="rId53" Type="http://schemas.openxmlformats.org/officeDocument/2006/relationships/oleObject" Target="../embeddings/oleObject169.bin"/><Relationship Id="rId52" Type="http://schemas.openxmlformats.org/officeDocument/2006/relationships/tags" Target="../tags/tag405.xml"/><Relationship Id="rId51" Type="http://schemas.openxmlformats.org/officeDocument/2006/relationships/tags" Target="../tags/tag404.xml"/><Relationship Id="rId50" Type="http://schemas.openxmlformats.org/officeDocument/2006/relationships/tags" Target="../tags/tag403.xml"/><Relationship Id="rId5" Type="http://schemas.openxmlformats.org/officeDocument/2006/relationships/image" Target="../media/image5.png"/><Relationship Id="rId49" Type="http://schemas.openxmlformats.org/officeDocument/2006/relationships/tags" Target="../tags/tag402.xml"/><Relationship Id="rId48" Type="http://schemas.openxmlformats.org/officeDocument/2006/relationships/tags" Target="../tags/tag401.xml"/><Relationship Id="rId47" Type="http://schemas.openxmlformats.org/officeDocument/2006/relationships/tags" Target="../tags/tag400.xml"/><Relationship Id="rId46" Type="http://schemas.openxmlformats.org/officeDocument/2006/relationships/tags" Target="../tags/tag399.xml"/><Relationship Id="rId45" Type="http://schemas.openxmlformats.org/officeDocument/2006/relationships/tags" Target="../tags/tag398.xml"/><Relationship Id="rId44" Type="http://schemas.openxmlformats.org/officeDocument/2006/relationships/tags" Target="../tags/tag397.xml"/><Relationship Id="rId43" Type="http://schemas.openxmlformats.org/officeDocument/2006/relationships/tags" Target="../tags/tag396.xml"/><Relationship Id="rId42" Type="http://schemas.openxmlformats.org/officeDocument/2006/relationships/tags" Target="../tags/tag395.xml"/><Relationship Id="rId41" Type="http://schemas.openxmlformats.org/officeDocument/2006/relationships/tags" Target="../tags/tag394.xml"/><Relationship Id="rId40" Type="http://schemas.openxmlformats.org/officeDocument/2006/relationships/tags" Target="../tags/tag393.xml"/><Relationship Id="rId4" Type="http://schemas.openxmlformats.org/officeDocument/2006/relationships/image" Target="../media/image4.png"/><Relationship Id="rId39" Type="http://schemas.openxmlformats.org/officeDocument/2006/relationships/tags" Target="../tags/tag392.xml"/><Relationship Id="rId38" Type="http://schemas.openxmlformats.org/officeDocument/2006/relationships/tags" Target="../tags/tag391.xml"/><Relationship Id="rId37" Type="http://schemas.openxmlformats.org/officeDocument/2006/relationships/tags" Target="../tags/tag390.xml"/><Relationship Id="rId36" Type="http://schemas.openxmlformats.org/officeDocument/2006/relationships/tags" Target="../tags/tag389.xml"/><Relationship Id="rId35" Type="http://schemas.openxmlformats.org/officeDocument/2006/relationships/tags" Target="../tags/tag388.xml"/><Relationship Id="rId34" Type="http://schemas.openxmlformats.org/officeDocument/2006/relationships/image" Target="../media/image165.wmf"/><Relationship Id="rId33" Type="http://schemas.openxmlformats.org/officeDocument/2006/relationships/oleObject" Target="../embeddings/oleObject168.bin"/><Relationship Id="rId32" Type="http://schemas.openxmlformats.org/officeDocument/2006/relationships/tags" Target="../tags/tag387.xml"/><Relationship Id="rId31" Type="http://schemas.openxmlformats.org/officeDocument/2006/relationships/image" Target="../media/image150.wmf"/><Relationship Id="rId30" Type="http://schemas.openxmlformats.org/officeDocument/2006/relationships/oleObject" Target="../embeddings/oleObject167.bin"/><Relationship Id="rId3" Type="http://schemas.openxmlformats.org/officeDocument/2006/relationships/image" Target="../media/image3.png"/><Relationship Id="rId29" Type="http://schemas.openxmlformats.org/officeDocument/2006/relationships/tags" Target="../tags/tag386.xml"/><Relationship Id="rId28" Type="http://schemas.openxmlformats.org/officeDocument/2006/relationships/image" Target="../media/image149.wmf"/><Relationship Id="rId27" Type="http://schemas.openxmlformats.org/officeDocument/2006/relationships/oleObject" Target="../embeddings/oleObject166.bin"/><Relationship Id="rId26" Type="http://schemas.openxmlformats.org/officeDocument/2006/relationships/tags" Target="../tags/tag385.xml"/><Relationship Id="rId25" Type="http://schemas.openxmlformats.org/officeDocument/2006/relationships/image" Target="../media/image148.wmf"/><Relationship Id="rId24" Type="http://schemas.openxmlformats.org/officeDocument/2006/relationships/oleObject" Target="../embeddings/oleObject165.bin"/><Relationship Id="rId23" Type="http://schemas.openxmlformats.org/officeDocument/2006/relationships/tags" Target="../tags/tag384.xml"/><Relationship Id="rId22" Type="http://schemas.openxmlformats.org/officeDocument/2006/relationships/image" Target="../media/image164.wmf"/><Relationship Id="rId21" Type="http://schemas.openxmlformats.org/officeDocument/2006/relationships/oleObject" Target="../embeddings/oleObject164.bin"/><Relationship Id="rId20" Type="http://schemas.openxmlformats.org/officeDocument/2006/relationships/tags" Target="../tags/tag383.xml"/><Relationship Id="rId2" Type="http://schemas.openxmlformats.org/officeDocument/2006/relationships/image" Target="../media/image2.png"/><Relationship Id="rId19" Type="http://schemas.openxmlformats.org/officeDocument/2006/relationships/image" Target="../media/image163.wmf"/><Relationship Id="rId18" Type="http://schemas.openxmlformats.org/officeDocument/2006/relationships/oleObject" Target="../embeddings/oleObject163.bin"/><Relationship Id="rId17" Type="http://schemas.openxmlformats.org/officeDocument/2006/relationships/tags" Target="../tags/tag382.xml"/><Relationship Id="rId16" Type="http://schemas.openxmlformats.org/officeDocument/2006/relationships/image" Target="../media/image162.wmf"/><Relationship Id="rId15" Type="http://schemas.openxmlformats.org/officeDocument/2006/relationships/oleObject" Target="../embeddings/oleObject162.bin"/><Relationship Id="rId14" Type="http://schemas.openxmlformats.org/officeDocument/2006/relationships/tags" Target="../tags/tag381.xml"/><Relationship Id="rId13" Type="http://schemas.openxmlformats.org/officeDocument/2006/relationships/image" Target="../media/image161.wmf"/><Relationship Id="rId12" Type="http://schemas.openxmlformats.org/officeDocument/2006/relationships/oleObject" Target="../embeddings/oleObject161.bin"/><Relationship Id="rId11" Type="http://schemas.openxmlformats.org/officeDocument/2006/relationships/tags" Target="../tags/tag380.xml"/><Relationship Id="rId101" Type="http://schemas.openxmlformats.org/officeDocument/2006/relationships/vmlDrawing" Target="../drawings/vmlDrawing38.vml"/><Relationship Id="rId100" Type="http://schemas.openxmlformats.org/officeDocument/2006/relationships/slideLayout" Target="../slideLayouts/slideLayout7.xml"/><Relationship Id="rId10" Type="http://schemas.openxmlformats.org/officeDocument/2006/relationships/tags" Target="../tags/tag379.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39.vml"/><Relationship Id="rId26" Type="http://schemas.openxmlformats.org/officeDocument/2006/relationships/slideLayout" Target="../slideLayouts/slideLayout7.xml"/><Relationship Id="rId25" Type="http://schemas.openxmlformats.org/officeDocument/2006/relationships/image" Target="../media/image170.wmf"/><Relationship Id="rId24" Type="http://schemas.openxmlformats.org/officeDocument/2006/relationships/oleObject" Target="../embeddings/oleObject185.bin"/><Relationship Id="rId23" Type="http://schemas.openxmlformats.org/officeDocument/2006/relationships/tags" Target="../tags/tag439.xml"/><Relationship Id="rId22" Type="http://schemas.openxmlformats.org/officeDocument/2006/relationships/image" Target="../media/image169.wmf"/><Relationship Id="rId21" Type="http://schemas.openxmlformats.org/officeDocument/2006/relationships/oleObject" Target="../embeddings/oleObject184.bin"/><Relationship Id="rId20" Type="http://schemas.openxmlformats.org/officeDocument/2006/relationships/tags" Target="../tags/tag438.xml"/><Relationship Id="rId2" Type="http://schemas.openxmlformats.org/officeDocument/2006/relationships/image" Target="../media/image2.png"/><Relationship Id="rId19" Type="http://schemas.openxmlformats.org/officeDocument/2006/relationships/image" Target="../media/image168.wmf"/><Relationship Id="rId18" Type="http://schemas.openxmlformats.org/officeDocument/2006/relationships/oleObject" Target="../embeddings/oleObject183.bin"/><Relationship Id="rId17" Type="http://schemas.openxmlformats.org/officeDocument/2006/relationships/tags" Target="../tags/tag437.xml"/><Relationship Id="rId16" Type="http://schemas.openxmlformats.org/officeDocument/2006/relationships/image" Target="../media/image167.wmf"/><Relationship Id="rId15" Type="http://schemas.openxmlformats.org/officeDocument/2006/relationships/oleObject" Target="../embeddings/oleObject182.bin"/><Relationship Id="rId14" Type="http://schemas.openxmlformats.org/officeDocument/2006/relationships/tags" Target="../tags/tag436.xml"/><Relationship Id="rId13" Type="http://schemas.openxmlformats.org/officeDocument/2006/relationships/image" Target="../media/image166.wmf"/><Relationship Id="rId12" Type="http://schemas.openxmlformats.org/officeDocument/2006/relationships/oleObject" Target="../embeddings/oleObject181.bin"/><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9" Type="http://schemas.openxmlformats.org/officeDocument/2006/relationships/tags" Target="../tags/tag442.xml"/><Relationship Id="rId85" Type="http://schemas.openxmlformats.org/officeDocument/2006/relationships/vmlDrawing" Target="../drawings/vmlDrawing40.vml"/><Relationship Id="rId84" Type="http://schemas.openxmlformats.org/officeDocument/2006/relationships/slideLayout" Target="../slideLayouts/slideLayout7.xml"/><Relationship Id="rId83" Type="http://schemas.openxmlformats.org/officeDocument/2006/relationships/image" Target="../media/image149.wmf"/><Relationship Id="rId82" Type="http://schemas.openxmlformats.org/officeDocument/2006/relationships/oleObject" Target="../embeddings/oleObject199.bin"/><Relationship Id="rId81" Type="http://schemas.openxmlformats.org/officeDocument/2006/relationships/tags" Target="../tags/tag488.xml"/><Relationship Id="rId80" Type="http://schemas.openxmlformats.org/officeDocument/2006/relationships/image" Target="../media/image150.wmf"/><Relationship Id="rId8" Type="http://schemas.openxmlformats.org/officeDocument/2006/relationships/tags" Target="../tags/tag441.xml"/><Relationship Id="rId79" Type="http://schemas.openxmlformats.org/officeDocument/2006/relationships/oleObject" Target="../embeddings/oleObject198.bin"/><Relationship Id="rId78" Type="http://schemas.openxmlformats.org/officeDocument/2006/relationships/tags" Target="../tags/tag487.xml"/><Relationship Id="rId77" Type="http://schemas.openxmlformats.org/officeDocument/2006/relationships/image" Target="../media/image160.wmf"/><Relationship Id="rId76" Type="http://schemas.openxmlformats.org/officeDocument/2006/relationships/oleObject" Target="../embeddings/oleObject197.bin"/><Relationship Id="rId75" Type="http://schemas.openxmlformats.org/officeDocument/2006/relationships/tags" Target="../tags/tag486.xml"/><Relationship Id="rId74" Type="http://schemas.openxmlformats.org/officeDocument/2006/relationships/image" Target="../media/image159.wmf"/><Relationship Id="rId73" Type="http://schemas.openxmlformats.org/officeDocument/2006/relationships/oleObject" Target="../embeddings/oleObject196.bin"/><Relationship Id="rId72" Type="http://schemas.openxmlformats.org/officeDocument/2006/relationships/tags" Target="../tags/tag485.xml"/><Relationship Id="rId71" Type="http://schemas.openxmlformats.org/officeDocument/2006/relationships/image" Target="../media/image158.wmf"/><Relationship Id="rId70" Type="http://schemas.openxmlformats.org/officeDocument/2006/relationships/oleObject" Target="../embeddings/oleObject195.bin"/><Relationship Id="rId7" Type="http://schemas.openxmlformats.org/officeDocument/2006/relationships/tags" Target="../tags/tag440.xml"/><Relationship Id="rId69" Type="http://schemas.openxmlformats.org/officeDocument/2006/relationships/tags" Target="../tags/tag484.xml"/><Relationship Id="rId68" Type="http://schemas.openxmlformats.org/officeDocument/2006/relationships/tags" Target="../tags/tag483.xml"/><Relationship Id="rId67" Type="http://schemas.openxmlformats.org/officeDocument/2006/relationships/tags" Target="../tags/tag482.xml"/><Relationship Id="rId66" Type="http://schemas.openxmlformats.org/officeDocument/2006/relationships/tags" Target="../tags/tag481.xml"/><Relationship Id="rId65" Type="http://schemas.openxmlformats.org/officeDocument/2006/relationships/tags" Target="../tags/tag480.xml"/><Relationship Id="rId64" Type="http://schemas.openxmlformats.org/officeDocument/2006/relationships/tags" Target="../tags/tag479.xml"/><Relationship Id="rId63" Type="http://schemas.openxmlformats.org/officeDocument/2006/relationships/tags" Target="../tags/tag478.xml"/><Relationship Id="rId62" Type="http://schemas.openxmlformats.org/officeDocument/2006/relationships/tags" Target="../tags/tag477.xml"/><Relationship Id="rId61" Type="http://schemas.openxmlformats.org/officeDocument/2006/relationships/tags" Target="../tags/tag476.xml"/><Relationship Id="rId60" Type="http://schemas.openxmlformats.org/officeDocument/2006/relationships/image" Target="../media/image157.wmf"/><Relationship Id="rId6" Type="http://schemas.openxmlformats.org/officeDocument/2006/relationships/image" Target="../media/image7.png"/><Relationship Id="rId59" Type="http://schemas.openxmlformats.org/officeDocument/2006/relationships/oleObject" Target="../embeddings/oleObject194.bin"/><Relationship Id="rId58" Type="http://schemas.openxmlformats.org/officeDocument/2006/relationships/tags" Target="../tags/tag475.xml"/><Relationship Id="rId57" Type="http://schemas.openxmlformats.org/officeDocument/2006/relationships/image" Target="../media/image156.wmf"/><Relationship Id="rId56" Type="http://schemas.openxmlformats.org/officeDocument/2006/relationships/oleObject" Target="../embeddings/oleObject193.bin"/><Relationship Id="rId55" Type="http://schemas.openxmlformats.org/officeDocument/2006/relationships/tags" Target="../tags/tag474.xml"/><Relationship Id="rId54" Type="http://schemas.openxmlformats.org/officeDocument/2006/relationships/image" Target="../media/image155.wmf"/><Relationship Id="rId53" Type="http://schemas.openxmlformats.org/officeDocument/2006/relationships/oleObject" Target="../embeddings/oleObject192.bin"/><Relationship Id="rId52" Type="http://schemas.openxmlformats.org/officeDocument/2006/relationships/tags" Target="../tags/tag473.xml"/><Relationship Id="rId51" Type="http://schemas.openxmlformats.org/officeDocument/2006/relationships/tags" Target="../tags/tag472.xml"/><Relationship Id="rId50" Type="http://schemas.openxmlformats.org/officeDocument/2006/relationships/tags" Target="../tags/tag471.xml"/><Relationship Id="rId5" Type="http://schemas.openxmlformats.org/officeDocument/2006/relationships/image" Target="../media/image5.png"/><Relationship Id="rId49" Type="http://schemas.openxmlformats.org/officeDocument/2006/relationships/tags" Target="../tags/tag470.xml"/><Relationship Id="rId48" Type="http://schemas.openxmlformats.org/officeDocument/2006/relationships/tags" Target="../tags/tag469.xml"/><Relationship Id="rId47" Type="http://schemas.openxmlformats.org/officeDocument/2006/relationships/tags" Target="../tags/tag468.xml"/><Relationship Id="rId46" Type="http://schemas.openxmlformats.org/officeDocument/2006/relationships/tags" Target="../tags/tag467.xml"/><Relationship Id="rId45" Type="http://schemas.openxmlformats.org/officeDocument/2006/relationships/image" Target="../media/image154.wmf"/><Relationship Id="rId44" Type="http://schemas.openxmlformats.org/officeDocument/2006/relationships/oleObject" Target="../embeddings/oleObject191.bin"/><Relationship Id="rId43" Type="http://schemas.openxmlformats.org/officeDocument/2006/relationships/tags" Target="../tags/tag466.xml"/><Relationship Id="rId42" Type="http://schemas.openxmlformats.org/officeDocument/2006/relationships/image" Target="../media/image153.wmf"/><Relationship Id="rId41" Type="http://schemas.openxmlformats.org/officeDocument/2006/relationships/oleObject" Target="../embeddings/oleObject190.bin"/><Relationship Id="rId40" Type="http://schemas.openxmlformats.org/officeDocument/2006/relationships/tags" Target="../tags/tag465.xml"/><Relationship Id="rId4" Type="http://schemas.openxmlformats.org/officeDocument/2006/relationships/image" Target="../media/image4.png"/><Relationship Id="rId39" Type="http://schemas.openxmlformats.org/officeDocument/2006/relationships/image" Target="../media/image152.wmf"/><Relationship Id="rId38" Type="http://schemas.openxmlformats.org/officeDocument/2006/relationships/oleObject" Target="../embeddings/oleObject189.bin"/><Relationship Id="rId37" Type="http://schemas.openxmlformats.org/officeDocument/2006/relationships/tags" Target="../tags/tag464.xml"/><Relationship Id="rId36" Type="http://schemas.openxmlformats.org/officeDocument/2006/relationships/image" Target="../media/image151.wmf"/><Relationship Id="rId35" Type="http://schemas.openxmlformats.org/officeDocument/2006/relationships/oleObject" Target="../embeddings/oleObject188.bin"/><Relationship Id="rId34" Type="http://schemas.openxmlformats.org/officeDocument/2006/relationships/tags" Target="../tags/tag463.xml"/><Relationship Id="rId33" Type="http://schemas.openxmlformats.org/officeDocument/2006/relationships/tags" Target="../tags/tag462.xml"/><Relationship Id="rId32" Type="http://schemas.openxmlformats.org/officeDocument/2006/relationships/tags" Target="../tags/tag461.xml"/><Relationship Id="rId31" Type="http://schemas.openxmlformats.org/officeDocument/2006/relationships/tags" Target="../tags/tag460.xml"/><Relationship Id="rId30" Type="http://schemas.openxmlformats.org/officeDocument/2006/relationships/tags" Target="../tags/tag459.xml"/><Relationship Id="rId3" Type="http://schemas.openxmlformats.org/officeDocument/2006/relationships/image" Target="../media/image3.png"/><Relationship Id="rId29" Type="http://schemas.openxmlformats.org/officeDocument/2006/relationships/tags" Target="../tags/tag458.xml"/><Relationship Id="rId28" Type="http://schemas.openxmlformats.org/officeDocument/2006/relationships/tags" Target="../tags/tag457.xml"/><Relationship Id="rId27" Type="http://schemas.openxmlformats.org/officeDocument/2006/relationships/tags" Target="../tags/tag456.xml"/><Relationship Id="rId26" Type="http://schemas.openxmlformats.org/officeDocument/2006/relationships/tags" Target="../tags/tag455.xml"/><Relationship Id="rId25" Type="http://schemas.openxmlformats.org/officeDocument/2006/relationships/tags" Target="../tags/tag454.xml"/><Relationship Id="rId24" Type="http://schemas.openxmlformats.org/officeDocument/2006/relationships/tags" Target="../tags/tag453.xml"/><Relationship Id="rId23" Type="http://schemas.openxmlformats.org/officeDocument/2006/relationships/tags" Target="../tags/tag452.xml"/><Relationship Id="rId22" Type="http://schemas.openxmlformats.org/officeDocument/2006/relationships/tags" Target="../tags/tag451.xml"/><Relationship Id="rId21" Type="http://schemas.openxmlformats.org/officeDocument/2006/relationships/tags" Target="../tags/tag450.xml"/><Relationship Id="rId20" Type="http://schemas.openxmlformats.org/officeDocument/2006/relationships/tags" Target="../tags/tag449.xml"/><Relationship Id="rId2" Type="http://schemas.openxmlformats.org/officeDocument/2006/relationships/image" Target="../media/image2.png"/><Relationship Id="rId19" Type="http://schemas.openxmlformats.org/officeDocument/2006/relationships/tags" Target="../tags/tag448.xml"/><Relationship Id="rId18" Type="http://schemas.openxmlformats.org/officeDocument/2006/relationships/tags" Target="../tags/tag447.xml"/><Relationship Id="rId17" Type="http://schemas.openxmlformats.org/officeDocument/2006/relationships/tags" Target="../tags/tag446.xml"/><Relationship Id="rId16" Type="http://schemas.openxmlformats.org/officeDocument/2006/relationships/image" Target="../media/image172.wmf"/><Relationship Id="rId15" Type="http://schemas.openxmlformats.org/officeDocument/2006/relationships/oleObject" Target="../embeddings/oleObject187.bin"/><Relationship Id="rId14" Type="http://schemas.openxmlformats.org/officeDocument/2006/relationships/tags" Target="../tags/tag445.xml"/><Relationship Id="rId13" Type="http://schemas.openxmlformats.org/officeDocument/2006/relationships/image" Target="../media/image171.wmf"/><Relationship Id="rId12" Type="http://schemas.openxmlformats.org/officeDocument/2006/relationships/oleObject" Target="../embeddings/oleObject186.bin"/><Relationship Id="rId11" Type="http://schemas.openxmlformats.org/officeDocument/2006/relationships/tags" Target="../tags/tag444.xml"/><Relationship Id="rId10" Type="http://schemas.openxmlformats.org/officeDocument/2006/relationships/tags" Target="../tags/tag443.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41.vml"/><Relationship Id="rId17" Type="http://schemas.openxmlformats.org/officeDocument/2006/relationships/slideLayout" Target="../slideLayouts/slideLayout7.xml"/><Relationship Id="rId16" Type="http://schemas.openxmlformats.org/officeDocument/2006/relationships/image" Target="../media/image174.wmf"/><Relationship Id="rId15" Type="http://schemas.openxmlformats.org/officeDocument/2006/relationships/oleObject" Target="../embeddings/oleObject201.bin"/><Relationship Id="rId14" Type="http://schemas.openxmlformats.org/officeDocument/2006/relationships/tags" Target="../tags/tag494.xml"/><Relationship Id="rId13" Type="http://schemas.openxmlformats.org/officeDocument/2006/relationships/image" Target="../media/image173.wmf"/><Relationship Id="rId12" Type="http://schemas.openxmlformats.org/officeDocument/2006/relationships/oleObject" Target="../embeddings/oleObject200.bin"/><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9" Type="http://schemas.openxmlformats.org/officeDocument/2006/relationships/tags" Target="../tags/tag497.xml"/><Relationship Id="rId8" Type="http://schemas.openxmlformats.org/officeDocument/2006/relationships/tags" Target="../tags/tag496.xml"/><Relationship Id="rId7" Type="http://schemas.openxmlformats.org/officeDocument/2006/relationships/tags" Target="../tags/tag4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42.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177.wmf"/><Relationship Id="rId18" Type="http://schemas.openxmlformats.org/officeDocument/2006/relationships/oleObject" Target="../embeddings/oleObject204.bin"/><Relationship Id="rId17" Type="http://schemas.openxmlformats.org/officeDocument/2006/relationships/tags" Target="../tags/tag501.xml"/><Relationship Id="rId16" Type="http://schemas.openxmlformats.org/officeDocument/2006/relationships/image" Target="../media/image176.wmf"/><Relationship Id="rId15" Type="http://schemas.openxmlformats.org/officeDocument/2006/relationships/oleObject" Target="../embeddings/oleObject203.bin"/><Relationship Id="rId14" Type="http://schemas.openxmlformats.org/officeDocument/2006/relationships/tags" Target="../tags/tag500.xml"/><Relationship Id="rId13" Type="http://schemas.openxmlformats.org/officeDocument/2006/relationships/image" Target="../media/image175.wmf"/><Relationship Id="rId12" Type="http://schemas.openxmlformats.org/officeDocument/2006/relationships/oleObject" Target="../embeddings/oleObject202.bin"/><Relationship Id="rId11" Type="http://schemas.openxmlformats.org/officeDocument/2006/relationships/tags" Target="../tags/tag499.xml"/><Relationship Id="rId10" Type="http://schemas.openxmlformats.org/officeDocument/2006/relationships/tags" Target="../tags/tag498.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43.vml"/><Relationship Id="rId23" Type="http://schemas.openxmlformats.org/officeDocument/2006/relationships/slideLayout" Target="../slideLayouts/slideLayout7.xml"/><Relationship Id="rId22" Type="http://schemas.openxmlformats.org/officeDocument/2006/relationships/image" Target="../media/image181.wmf"/><Relationship Id="rId21" Type="http://schemas.openxmlformats.org/officeDocument/2006/relationships/oleObject" Target="../embeddings/oleObject208.bin"/><Relationship Id="rId20" Type="http://schemas.openxmlformats.org/officeDocument/2006/relationships/tags" Target="../tags/tag509.xml"/><Relationship Id="rId2" Type="http://schemas.openxmlformats.org/officeDocument/2006/relationships/image" Target="../media/image2.png"/><Relationship Id="rId19" Type="http://schemas.openxmlformats.org/officeDocument/2006/relationships/image" Target="../media/image180.wmf"/><Relationship Id="rId18" Type="http://schemas.openxmlformats.org/officeDocument/2006/relationships/oleObject" Target="../embeddings/oleObject207.bin"/><Relationship Id="rId17" Type="http://schemas.openxmlformats.org/officeDocument/2006/relationships/tags" Target="../tags/tag508.xml"/><Relationship Id="rId16" Type="http://schemas.openxmlformats.org/officeDocument/2006/relationships/image" Target="../media/image179.wmf"/><Relationship Id="rId15" Type="http://schemas.openxmlformats.org/officeDocument/2006/relationships/oleObject" Target="../embeddings/oleObject206.bin"/><Relationship Id="rId14" Type="http://schemas.openxmlformats.org/officeDocument/2006/relationships/tags" Target="../tags/tag507.xml"/><Relationship Id="rId13" Type="http://schemas.openxmlformats.org/officeDocument/2006/relationships/image" Target="../media/image178.wmf"/><Relationship Id="rId12" Type="http://schemas.openxmlformats.org/officeDocument/2006/relationships/oleObject" Target="../embeddings/oleObject205.bin"/><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tags" Target="../tags/tag512.xml"/><Relationship Id="rId8" Type="http://schemas.openxmlformats.org/officeDocument/2006/relationships/tags" Target="../tags/tag511.xml"/><Relationship Id="rId7" Type="http://schemas.openxmlformats.org/officeDocument/2006/relationships/tags" Target="../tags/tag510.xml"/><Relationship Id="rId6" Type="http://schemas.openxmlformats.org/officeDocument/2006/relationships/image" Target="../media/image7.png"/><Relationship Id="rId5" Type="http://schemas.openxmlformats.org/officeDocument/2006/relationships/image" Target="../media/image5.png"/><Relationship Id="rId40" Type="http://schemas.openxmlformats.org/officeDocument/2006/relationships/vmlDrawing" Target="../drawings/vmlDrawing44.vml"/><Relationship Id="rId4" Type="http://schemas.openxmlformats.org/officeDocument/2006/relationships/image" Target="../media/image4.png"/><Relationship Id="rId39" Type="http://schemas.openxmlformats.org/officeDocument/2006/relationships/slideLayout" Target="../slideLayouts/slideLayout7.xml"/><Relationship Id="rId38" Type="http://schemas.openxmlformats.org/officeDocument/2006/relationships/image" Target="../media/image188.wmf"/><Relationship Id="rId37" Type="http://schemas.openxmlformats.org/officeDocument/2006/relationships/oleObject" Target="../embeddings/oleObject218.bin"/><Relationship Id="rId36" Type="http://schemas.openxmlformats.org/officeDocument/2006/relationships/tags" Target="../tags/tag523.xml"/><Relationship Id="rId35" Type="http://schemas.openxmlformats.org/officeDocument/2006/relationships/oleObject" Target="../embeddings/oleObject217.bin"/><Relationship Id="rId34" Type="http://schemas.openxmlformats.org/officeDocument/2006/relationships/tags" Target="../tags/tag522.xml"/><Relationship Id="rId33" Type="http://schemas.openxmlformats.org/officeDocument/2006/relationships/oleObject" Target="../embeddings/oleObject216.bin"/><Relationship Id="rId32" Type="http://schemas.openxmlformats.org/officeDocument/2006/relationships/tags" Target="../tags/tag521.xml"/><Relationship Id="rId31" Type="http://schemas.openxmlformats.org/officeDocument/2006/relationships/image" Target="../media/image187.wmf"/><Relationship Id="rId30" Type="http://schemas.openxmlformats.org/officeDocument/2006/relationships/oleObject" Target="../embeddings/oleObject215.bin"/><Relationship Id="rId3" Type="http://schemas.openxmlformats.org/officeDocument/2006/relationships/image" Target="../media/image3.png"/><Relationship Id="rId29" Type="http://schemas.openxmlformats.org/officeDocument/2006/relationships/tags" Target="../tags/tag520.xml"/><Relationship Id="rId28" Type="http://schemas.openxmlformats.org/officeDocument/2006/relationships/image" Target="../media/image186.wmf"/><Relationship Id="rId27" Type="http://schemas.openxmlformats.org/officeDocument/2006/relationships/oleObject" Target="../embeddings/oleObject214.bin"/><Relationship Id="rId26" Type="http://schemas.openxmlformats.org/officeDocument/2006/relationships/tags" Target="../tags/tag519.xml"/><Relationship Id="rId25" Type="http://schemas.openxmlformats.org/officeDocument/2006/relationships/image" Target="../media/image185.wmf"/><Relationship Id="rId24" Type="http://schemas.openxmlformats.org/officeDocument/2006/relationships/oleObject" Target="../embeddings/oleObject213.bin"/><Relationship Id="rId23" Type="http://schemas.openxmlformats.org/officeDocument/2006/relationships/tags" Target="../tags/tag518.xml"/><Relationship Id="rId22" Type="http://schemas.openxmlformats.org/officeDocument/2006/relationships/image" Target="../media/image184.wmf"/><Relationship Id="rId21" Type="http://schemas.openxmlformats.org/officeDocument/2006/relationships/oleObject" Target="../embeddings/oleObject212.bin"/><Relationship Id="rId20" Type="http://schemas.openxmlformats.org/officeDocument/2006/relationships/tags" Target="../tags/tag517.xml"/><Relationship Id="rId2" Type="http://schemas.openxmlformats.org/officeDocument/2006/relationships/image" Target="../media/image2.png"/><Relationship Id="rId19" Type="http://schemas.openxmlformats.org/officeDocument/2006/relationships/image" Target="../media/image183.wmf"/><Relationship Id="rId18" Type="http://schemas.openxmlformats.org/officeDocument/2006/relationships/oleObject" Target="../embeddings/oleObject211.bin"/><Relationship Id="rId17" Type="http://schemas.openxmlformats.org/officeDocument/2006/relationships/tags" Target="../tags/tag516.xml"/><Relationship Id="rId16" Type="http://schemas.openxmlformats.org/officeDocument/2006/relationships/image" Target="../media/image182.wmf"/><Relationship Id="rId15" Type="http://schemas.openxmlformats.org/officeDocument/2006/relationships/oleObject" Target="../embeddings/oleObject210.bin"/><Relationship Id="rId14" Type="http://schemas.openxmlformats.org/officeDocument/2006/relationships/tags" Target="../tags/tag515.xml"/><Relationship Id="rId13" Type="http://schemas.openxmlformats.org/officeDocument/2006/relationships/image" Target="../media/image179.wmf"/><Relationship Id="rId12" Type="http://schemas.openxmlformats.org/officeDocument/2006/relationships/oleObject" Target="../embeddings/oleObject209.bin"/><Relationship Id="rId11" Type="http://schemas.openxmlformats.org/officeDocument/2006/relationships/tags" Target="../tags/tag514.xml"/><Relationship Id="rId10" Type="http://schemas.openxmlformats.org/officeDocument/2006/relationships/tags" Target="../tags/tag513.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9" Type="http://schemas.openxmlformats.org/officeDocument/2006/relationships/tags" Target="../tags/tag526.xml"/><Relationship Id="rId8" Type="http://schemas.openxmlformats.org/officeDocument/2006/relationships/tags" Target="../tags/tag525.xml"/><Relationship Id="rId7" Type="http://schemas.openxmlformats.org/officeDocument/2006/relationships/tags" Target="../tags/tag52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45.vml"/><Relationship Id="rId14" Type="http://schemas.openxmlformats.org/officeDocument/2006/relationships/slideLayout" Target="../slideLayouts/slideLayout7.xml"/><Relationship Id="rId13" Type="http://schemas.openxmlformats.org/officeDocument/2006/relationships/image" Target="../media/image182.wmf"/><Relationship Id="rId12" Type="http://schemas.openxmlformats.org/officeDocument/2006/relationships/oleObject" Target="../embeddings/oleObject219.bin"/><Relationship Id="rId11" Type="http://schemas.openxmlformats.org/officeDocument/2006/relationships/tags" Target="../tags/tag528.xml"/><Relationship Id="rId10" Type="http://schemas.openxmlformats.org/officeDocument/2006/relationships/tags" Target="../tags/tag527.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9" Type="http://schemas.openxmlformats.org/officeDocument/2006/relationships/tags" Target="../tags/tag531.xml"/><Relationship Id="rId8" Type="http://schemas.openxmlformats.org/officeDocument/2006/relationships/tags" Target="../tags/tag530.xml"/><Relationship Id="rId7" Type="http://schemas.openxmlformats.org/officeDocument/2006/relationships/tags" Target="../tags/tag529.xml"/><Relationship Id="rId6" Type="http://schemas.openxmlformats.org/officeDocument/2006/relationships/image" Target="../media/image7.png"/><Relationship Id="rId5" Type="http://schemas.openxmlformats.org/officeDocument/2006/relationships/image" Target="../media/image5.png"/><Relationship Id="rId41" Type="http://schemas.openxmlformats.org/officeDocument/2006/relationships/vmlDrawing" Target="../drawings/vmlDrawing46.vml"/><Relationship Id="rId40" Type="http://schemas.openxmlformats.org/officeDocument/2006/relationships/slideLayout" Target="../slideLayouts/slideLayout7.xml"/><Relationship Id="rId4" Type="http://schemas.openxmlformats.org/officeDocument/2006/relationships/image" Target="../media/image4.png"/><Relationship Id="rId39" Type="http://schemas.openxmlformats.org/officeDocument/2006/relationships/tags" Target="../tags/tag559.xml"/><Relationship Id="rId38" Type="http://schemas.openxmlformats.org/officeDocument/2006/relationships/tags" Target="../tags/tag558.xml"/><Relationship Id="rId37" Type="http://schemas.openxmlformats.org/officeDocument/2006/relationships/tags" Target="../tags/tag557.xml"/><Relationship Id="rId36" Type="http://schemas.openxmlformats.org/officeDocument/2006/relationships/tags" Target="../tags/tag556.xml"/><Relationship Id="rId35" Type="http://schemas.openxmlformats.org/officeDocument/2006/relationships/tags" Target="../tags/tag555.xml"/><Relationship Id="rId34" Type="http://schemas.openxmlformats.org/officeDocument/2006/relationships/tags" Target="../tags/tag554.xml"/><Relationship Id="rId33" Type="http://schemas.openxmlformats.org/officeDocument/2006/relationships/tags" Target="../tags/tag553.xml"/><Relationship Id="rId32" Type="http://schemas.openxmlformats.org/officeDocument/2006/relationships/tags" Target="../tags/tag552.xml"/><Relationship Id="rId31" Type="http://schemas.openxmlformats.org/officeDocument/2006/relationships/tags" Target="../tags/tag551.xml"/><Relationship Id="rId30" Type="http://schemas.openxmlformats.org/officeDocument/2006/relationships/tags" Target="../tags/tag550.xml"/><Relationship Id="rId3" Type="http://schemas.openxmlformats.org/officeDocument/2006/relationships/image" Target="../media/image3.png"/><Relationship Id="rId29" Type="http://schemas.openxmlformats.org/officeDocument/2006/relationships/tags" Target="../tags/tag549.xml"/><Relationship Id="rId28" Type="http://schemas.openxmlformats.org/officeDocument/2006/relationships/tags" Target="../tags/tag548.xml"/><Relationship Id="rId27" Type="http://schemas.openxmlformats.org/officeDocument/2006/relationships/tags" Target="../tags/tag547.xml"/><Relationship Id="rId26" Type="http://schemas.openxmlformats.org/officeDocument/2006/relationships/tags" Target="../tags/tag546.xml"/><Relationship Id="rId25" Type="http://schemas.openxmlformats.org/officeDocument/2006/relationships/tags" Target="../tags/tag545.xml"/><Relationship Id="rId24" Type="http://schemas.openxmlformats.org/officeDocument/2006/relationships/tags" Target="../tags/tag544.xml"/><Relationship Id="rId23" Type="http://schemas.openxmlformats.org/officeDocument/2006/relationships/tags" Target="../tags/tag543.xml"/><Relationship Id="rId22" Type="http://schemas.openxmlformats.org/officeDocument/2006/relationships/tags" Target="../tags/tag542.xml"/><Relationship Id="rId21" Type="http://schemas.openxmlformats.org/officeDocument/2006/relationships/tags" Target="../tags/tag541.xml"/><Relationship Id="rId20" Type="http://schemas.openxmlformats.org/officeDocument/2006/relationships/tags" Target="../tags/tag540.xml"/><Relationship Id="rId2" Type="http://schemas.openxmlformats.org/officeDocument/2006/relationships/image" Target="../media/image2.png"/><Relationship Id="rId19" Type="http://schemas.openxmlformats.org/officeDocument/2006/relationships/tags" Target="../tags/tag539.xml"/><Relationship Id="rId18" Type="http://schemas.openxmlformats.org/officeDocument/2006/relationships/tags" Target="../tags/tag538.xml"/><Relationship Id="rId17" Type="http://schemas.openxmlformats.org/officeDocument/2006/relationships/tags" Target="../tags/tag537.xml"/><Relationship Id="rId16" Type="http://schemas.openxmlformats.org/officeDocument/2006/relationships/tags" Target="../tags/tag536.xml"/><Relationship Id="rId15" Type="http://schemas.openxmlformats.org/officeDocument/2006/relationships/tags" Target="../tags/tag535.xml"/><Relationship Id="rId14" Type="http://schemas.openxmlformats.org/officeDocument/2006/relationships/tags" Target="../tags/tag534.xml"/><Relationship Id="rId13" Type="http://schemas.openxmlformats.org/officeDocument/2006/relationships/image" Target="../media/image189.wmf"/><Relationship Id="rId12" Type="http://schemas.openxmlformats.org/officeDocument/2006/relationships/oleObject" Target="../embeddings/oleObject220.bin"/><Relationship Id="rId11" Type="http://schemas.openxmlformats.org/officeDocument/2006/relationships/tags" Target="../tags/tag533.xml"/><Relationship Id="rId10" Type="http://schemas.openxmlformats.org/officeDocument/2006/relationships/tags" Target="../tags/tag532.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tags" Target="../tags/tag561.xml"/><Relationship Id="rId7" Type="http://schemas.openxmlformats.org/officeDocument/2006/relationships/tags" Target="../tags/tag56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47.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195.wmf"/><Relationship Id="rId27" Type="http://schemas.openxmlformats.org/officeDocument/2006/relationships/oleObject" Target="../embeddings/oleObject226.bin"/><Relationship Id="rId26" Type="http://schemas.openxmlformats.org/officeDocument/2006/relationships/tags" Target="../tags/tag569.xml"/><Relationship Id="rId25" Type="http://schemas.openxmlformats.org/officeDocument/2006/relationships/image" Target="../media/image194.wmf"/><Relationship Id="rId24" Type="http://schemas.openxmlformats.org/officeDocument/2006/relationships/oleObject" Target="../embeddings/oleObject225.bin"/><Relationship Id="rId23" Type="http://schemas.openxmlformats.org/officeDocument/2006/relationships/tags" Target="../tags/tag568.xml"/><Relationship Id="rId22" Type="http://schemas.openxmlformats.org/officeDocument/2006/relationships/image" Target="../media/image193.wmf"/><Relationship Id="rId21" Type="http://schemas.openxmlformats.org/officeDocument/2006/relationships/oleObject" Target="../embeddings/oleObject224.bin"/><Relationship Id="rId20" Type="http://schemas.openxmlformats.org/officeDocument/2006/relationships/tags" Target="../tags/tag567.xml"/><Relationship Id="rId2" Type="http://schemas.openxmlformats.org/officeDocument/2006/relationships/image" Target="../media/image2.png"/><Relationship Id="rId19" Type="http://schemas.openxmlformats.org/officeDocument/2006/relationships/image" Target="../media/image192.wmf"/><Relationship Id="rId18" Type="http://schemas.openxmlformats.org/officeDocument/2006/relationships/oleObject" Target="../embeddings/oleObject223.bin"/><Relationship Id="rId17" Type="http://schemas.openxmlformats.org/officeDocument/2006/relationships/tags" Target="../tags/tag566.xml"/><Relationship Id="rId16" Type="http://schemas.openxmlformats.org/officeDocument/2006/relationships/image" Target="../media/image191.wmf"/><Relationship Id="rId15" Type="http://schemas.openxmlformats.org/officeDocument/2006/relationships/oleObject" Target="../embeddings/oleObject222.bin"/><Relationship Id="rId14" Type="http://schemas.openxmlformats.org/officeDocument/2006/relationships/tags" Target="../tags/tag565.xml"/><Relationship Id="rId13" Type="http://schemas.openxmlformats.org/officeDocument/2006/relationships/image" Target="../media/image190.wmf"/><Relationship Id="rId12" Type="http://schemas.openxmlformats.org/officeDocument/2006/relationships/oleObject" Target="../embeddings/oleObject221.bin"/><Relationship Id="rId11" Type="http://schemas.openxmlformats.org/officeDocument/2006/relationships/tags" Target="../tags/tag564.xml"/><Relationship Id="rId10" Type="http://schemas.openxmlformats.org/officeDocument/2006/relationships/tags" Target="../tags/tag56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3.vml"/><Relationship Id="rId23" Type="http://schemas.openxmlformats.org/officeDocument/2006/relationships/slideLayout" Target="../slideLayouts/slideLayout7.xml"/><Relationship Id="rId22" Type="http://schemas.openxmlformats.org/officeDocument/2006/relationships/image" Target="../media/image21.wmf"/><Relationship Id="rId21" Type="http://schemas.openxmlformats.org/officeDocument/2006/relationships/oleObject" Target="../embeddings/oleObject14.bin"/><Relationship Id="rId20" Type="http://schemas.openxmlformats.org/officeDocument/2006/relationships/tags" Target="../tags/tag31.xml"/><Relationship Id="rId2" Type="http://schemas.openxmlformats.org/officeDocument/2006/relationships/image" Target="../media/image2.png"/><Relationship Id="rId19" Type="http://schemas.openxmlformats.org/officeDocument/2006/relationships/image" Target="../media/image20.wmf"/><Relationship Id="rId18" Type="http://schemas.openxmlformats.org/officeDocument/2006/relationships/oleObject" Target="../embeddings/oleObject13.bin"/><Relationship Id="rId17" Type="http://schemas.openxmlformats.org/officeDocument/2006/relationships/tags" Target="../tags/tag30.xml"/><Relationship Id="rId16" Type="http://schemas.openxmlformats.org/officeDocument/2006/relationships/image" Target="../media/image19.wmf"/><Relationship Id="rId15" Type="http://schemas.openxmlformats.org/officeDocument/2006/relationships/oleObject" Target="../embeddings/oleObject12.bin"/><Relationship Id="rId14" Type="http://schemas.openxmlformats.org/officeDocument/2006/relationships/tags" Target="../tags/tag29.xml"/><Relationship Id="rId13" Type="http://schemas.openxmlformats.org/officeDocument/2006/relationships/image" Target="../media/image18.wmf"/><Relationship Id="rId12" Type="http://schemas.openxmlformats.org/officeDocument/2006/relationships/oleObject" Target="../embeddings/oleObject11.bin"/><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9" Type="http://schemas.openxmlformats.org/officeDocument/2006/relationships/tags" Target="../tags/tag572.xml"/><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3" Type="http://schemas.openxmlformats.org/officeDocument/2006/relationships/vmlDrawing" Target="../drawings/vmlDrawing48.vml"/><Relationship Id="rId32" Type="http://schemas.openxmlformats.org/officeDocument/2006/relationships/slideLayout" Target="../slideLayouts/slideLayout7.xml"/><Relationship Id="rId31" Type="http://schemas.openxmlformats.org/officeDocument/2006/relationships/image" Target="../media/image202.wmf"/><Relationship Id="rId30" Type="http://schemas.openxmlformats.org/officeDocument/2006/relationships/oleObject" Target="../embeddings/oleObject233.bin"/><Relationship Id="rId3" Type="http://schemas.openxmlformats.org/officeDocument/2006/relationships/image" Target="../media/image3.png"/><Relationship Id="rId29" Type="http://schemas.openxmlformats.org/officeDocument/2006/relationships/tags" Target="../tags/tag580.xml"/><Relationship Id="rId28" Type="http://schemas.openxmlformats.org/officeDocument/2006/relationships/image" Target="../media/image201.wmf"/><Relationship Id="rId27" Type="http://schemas.openxmlformats.org/officeDocument/2006/relationships/oleObject" Target="../embeddings/oleObject232.bin"/><Relationship Id="rId26" Type="http://schemas.openxmlformats.org/officeDocument/2006/relationships/tags" Target="../tags/tag579.xml"/><Relationship Id="rId25" Type="http://schemas.openxmlformats.org/officeDocument/2006/relationships/image" Target="../media/image200.wmf"/><Relationship Id="rId24" Type="http://schemas.openxmlformats.org/officeDocument/2006/relationships/oleObject" Target="../embeddings/oleObject231.bin"/><Relationship Id="rId23" Type="http://schemas.openxmlformats.org/officeDocument/2006/relationships/tags" Target="../tags/tag578.xml"/><Relationship Id="rId22" Type="http://schemas.openxmlformats.org/officeDocument/2006/relationships/image" Target="../media/image199.wmf"/><Relationship Id="rId21" Type="http://schemas.openxmlformats.org/officeDocument/2006/relationships/oleObject" Target="../embeddings/oleObject230.bin"/><Relationship Id="rId20" Type="http://schemas.openxmlformats.org/officeDocument/2006/relationships/tags" Target="../tags/tag577.xml"/><Relationship Id="rId2" Type="http://schemas.openxmlformats.org/officeDocument/2006/relationships/image" Target="../media/image2.png"/><Relationship Id="rId19" Type="http://schemas.openxmlformats.org/officeDocument/2006/relationships/image" Target="../media/image198.wmf"/><Relationship Id="rId18" Type="http://schemas.openxmlformats.org/officeDocument/2006/relationships/oleObject" Target="../embeddings/oleObject229.bin"/><Relationship Id="rId17" Type="http://schemas.openxmlformats.org/officeDocument/2006/relationships/tags" Target="../tags/tag576.xml"/><Relationship Id="rId16" Type="http://schemas.openxmlformats.org/officeDocument/2006/relationships/image" Target="../media/image197.wmf"/><Relationship Id="rId15" Type="http://schemas.openxmlformats.org/officeDocument/2006/relationships/oleObject" Target="../embeddings/oleObject228.bin"/><Relationship Id="rId14" Type="http://schemas.openxmlformats.org/officeDocument/2006/relationships/tags" Target="../tags/tag575.xml"/><Relationship Id="rId13" Type="http://schemas.openxmlformats.org/officeDocument/2006/relationships/image" Target="../media/image196.wmf"/><Relationship Id="rId12" Type="http://schemas.openxmlformats.org/officeDocument/2006/relationships/oleObject" Target="../embeddings/oleObject227.bin"/><Relationship Id="rId11" Type="http://schemas.openxmlformats.org/officeDocument/2006/relationships/tags" Target="../tags/tag574.xml"/><Relationship Id="rId10" Type="http://schemas.openxmlformats.org/officeDocument/2006/relationships/tags" Target="../tags/tag573.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9" Type="http://schemas.openxmlformats.org/officeDocument/2006/relationships/tags" Target="../tags/tag583.xml"/><Relationship Id="rId8" Type="http://schemas.openxmlformats.org/officeDocument/2006/relationships/tags" Target="../tags/tag582.xml"/><Relationship Id="rId7" Type="http://schemas.openxmlformats.org/officeDocument/2006/relationships/tags" Target="../tags/tag58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49.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208.wmf"/><Relationship Id="rId27" Type="http://schemas.openxmlformats.org/officeDocument/2006/relationships/oleObject" Target="../embeddings/oleObject239.bin"/><Relationship Id="rId26" Type="http://schemas.openxmlformats.org/officeDocument/2006/relationships/tags" Target="../tags/tag590.xml"/><Relationship Id="rId25" Type="http://schemas.openxmlformats.org/officeDocument/2006/relationships/image" Target="../media/image207.wmf"/><Relationship Id="rId24" Type="http://schemas.openxmlformats.org/officeDocument/2006/relationships/oleObject" Target="../embeddings/oleObject238.bin"/><Relationship Id="rId23" Type="http://schemas.openxmlformats.org/officeDocument/2006/relationships/tags" Target="../tags/tag589.xml"/><Relationship Id="rId22" Type="http://schemas.openxmlformats.org/officeDocument/2006/relationships/image" Target="../media/image206.wmf"/><Relationship Id="rId21" Type="http://schemas.openxmlformats.org/officeDocument/2006/relationships/oleObject" Target="../embeddings/oleObject237.bin"/><Relationship Id="rId20" Type="http://schemas.openxmlformats.org/officeDocument/2006/relationships/tags" Target="../tags/tag588.xml"/><Relationship Id="rId2" Type="http://schemas.openxmlformats.org/officeDocument/2006/relationships/image" Target="../media/image2.png"/><Relationship Id="rId19" Type="http://schemas.openxmlformats.org/officeDocument/2006/relationships/image" Target="../media/image205.wmf"/><Relationship Id="rId18" Type="http://schemas.openxmlformats.org/officeDocument/2006/relationships/oleObject" Target="../embeddings/oleObject236.bin"/><Relationship Id="rId17" Type="http://schemas.openxmlformats.org/officeDocument/2006/relationships/tags" Target="../tags/tag587.xml"/><Relationship Id="rId16" Type="http://schemas.openxmlformats.org/officeDocument/2006/relationships/image" Target="../media/image204.wmf"/><Relationship Id="rId15" Type="http://schemas.openxmlformats.org/officeDocument/2006/relationships/oleObject" Target="../embeddings/oleObject235.bin"/><Relationship Id="rId14" Type="http://schemas.openxmlformats.org/officeDocument/2006/relationships/tags" Target="../tags/tag586.xml"/><Relationship Id="rId13" Type="http://schemas.openxmlformats.org/officeDocument/2006/relationships/image" Target="../media/image203.wmf"/><Relationship Id="rId12" Type="http://schemas.openxmlformats.org/officeDocument/2006/relationships/oleObject" Target="../embeddings/oleObject234.bin"/><Relationship Id="rId11" Type="http://schemas.openxmlformats.org/officeDocument/2006/relationships/tags" Target="../tags/tag585.xml"/><Relationship Id="rId10" Type="http://schemas.openxmlformats.org/officeDocument/2006/relationships/tags" Target="../tags/tag584.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tags" Target="../tags/tag591.xml"/><Relationship Id="rId6" Type="http://schemas.openxmlformats.org/officeDocument/2006/relationships/image" Target="../media/image7.png"/><Relationship Id="rId59" Type="http://schemas.openxmlformats.org/officeDocument/2006/relationships/vmlDrawing" Target="../drawings/vmlDrawing50.vml"/><Relationship Id="rId58" Type="http://schemas.openxmlformats.org/officeDocument/2006/relationships/slideLayout" Target="../slideLayouts/slideLayout7.xml"/><Relationship Id="rId57" Type="http://schemas.openxmlformats.org/officeDocument/2006/relationships/tags" Target="../tags/tag623.xml"/><Relationship Id="rId56" Type="http://schemas.openxmlformats.org/officeDocument/2006/relationships/tags" Target="../tags/tag622.xml"/><Relationship Id="rId55" Type="http://schemas.openxmlformats.org/officeDocument/2006/relationships/tags" Target="../tags/tag621.xml"/><Relationship Id="rId54" Type="http://schemas.openxmlformats.org/officeDocument/2006/relationships/tags" Target="../tags/tag620.xml"/><Relationship Id="rId53" Type="http://schemas.openxmlformats.org/officeDocument/2006/relationships/image" Target="../media/image217.wmf"/><Relationship Id="rId52" Type="http://schemas.openxmlformats.org/officeDocument/2006/relationships/oleObject" Target="../embeddings/oleObject248.bin"/><Relationship Id="rId51" Type="http://schemas.openxmlformats.org/officeDocument/2006/relationships/tags" Target="../tags/tag619.xml"/><Relationship Id="rId50" Type="http://schemas.openxmlformats.org/officeDocument/2006/relationships/image" Target="../media/image216.wmf"/><Relationship Id="rId5" Type="http://schemas.openxmlformats.org/officeDocument/2006/relationships/image" Target="../media/image5.png"/><Relationship Id="rId49" Type="http://schemas.openxmlformats.org/officeDocument/2006/relationships/oleObject" Target="../embeddings/oleObject247.bin"/><Relationship Id="rId48" Type="http://schemas.openxmlformats.org/officeDocument/2006/relationships/tags" Target="../tags/tag618.xml"/><Relationship Id="rId47" Type="http://schemas.openxmlformats.org/officeDocument/2006/relationships/image" Target="../media/image215.wmf"/><Relationship Id="rId46" Type="http://schemas.openxmlformats.org/officeDocument/2006/relationships/oleObject" Target="../embeddings/oleObject246.bin"/><Relationship Id="rId45" Type="http://schemas.openxmlformats.org/officeDocument/2006/relationships/tags" Target="../tags/tag617.xml"/><Relationship Id="rId44" Type="http://schemas.openxmlformats.org/officeDocument/2006/relationships/tags" Target="../tags/tag616.xml"/><Relationship Id="rId43" Type="http://schemas.openxmlformats.org/officeDocument/2006/relationships/tags" Target="../tags/tag615.xml"/><Relationship Id="rId42" Type="http://schemas.openxmlformats.org/officeDocument/2006/relationships/tags" Target="../tags/tag614.xml"/><Relationship Id="rId41" Type="http://schemas.openxmlformats.org/officeDocument/2006/relationships/image" Target="../media/image214.wmf"/><Relationship Id="rId40" Type="http://schemas.openxmlformats.org/officeDocument/2006/relationships/oleObject" Target="../embeddings/oleObject245.bin"/><Relationship Id="rId4" Type="http://schemas.openxmlformats.org/officeDocument/2006/relationships/image" Target="../media/image4.png"/><Relationship Id="rId39" Type="http://schemas.openxmlformats.org/officeDocument/2006/relationships/tags" Target="../tags/tag613.xml"/><Relationship Id="rId38" Type="http://schemas.openxmlformats.org/officeDocument/2006/relationships/image" Target="../media/image213.wmf"/><Relationship Id="rId37" Type="http://schemas.openxmlformats.org/officeDocument/2006/relationships/oleObject" Target="../embeddings/oleObject244.bin"/><Relationship Id="rId36" Type="http://schemas.openxmlformats.org/officeDocument/2006/relationships/tags" Target="../tags/tag612.xml"/><Relationship Id="rId35" Type="http://schemas.openxmlformats.org/officeDocument/2006/relationships/image" Target="../media/image212.wmf"/><Relationship Id="rId34" Type="http://schemas.openxmlformats.org/officeDocument/2006/relationships/oleObject" Target="../embeddings/oleObject243.bin"/><Relationship Id="rId33" Type="http://schemas.openxmlformats.org/officeDocument/2006/relationships/tags" Target="../tags/tag611.xml"/><Relationship Id="rId32" Type="http://schemas.openxmlformats.org/officeDocument/2006/relationships/tags" Target="../tags/tag610.xml"/><Relationship Id="rId31" Type="http://schemas.openxmlformats.org/officeDocument/2006/relationships/tags" Target="../tags/tag609.xml"/><Relationship Id="rId30" Type="http://schemas.openxmlformats.org/officeDocument/2006/relationships/tags" Target="../tags/tag608.xml"/><Relationship Id="rId3" Type="http://schemas.openxmlformats.org/officeDocument/2006/relationships/image" Target="../media/image3.png"/><Relationship Id="rId29" Type="http://schemas.openxmlformats.org/officeDocument/2006/relationships/tags" Target="../tags/tag607.xml"/><Relationship Id="rId28" Type="http://schemas.openxmlformats.org/officeDocument/2006/relationships/tags" Target="../tags/tag606.xml"/><Relationship Id="rId27" Type="http://schemas.openxmlformats.org/officeDocument/2006/relationships/tags" Target="../tags/tag605.xml"/><Relationship Id="rId26" Type="http://schemas.openxmlformats.org/officeDocument/2006/relationships/tags" Target="../tags/tag604.xml"/><Relationship Id="rId25" Type="http://schemas.openxmlformats.org/officeDocument/2006/relationships/tags" Target="../tags/tag603.xml"/><Relationship Id="rId24" Type="http://schemas.openxmlformats.org/officeDocument/2006/relationships/tags" Target="../tags/tag602.xml"/><Relationship Id="rId23" Type="http://schemas.openxmlformats.org/officeDocument/2006/relationships/tags" Target="../tags/tag601.xml"/><Relationship Id="rId22" Type="http://schemas.openxmlformats.org/officeDocument/2006/relationships/tags" Target="../tags/tag600.xml"/><Relationship Id="rId21" Type="http://schemas.openxmlformats.org/officeDocument/2006/relationships/tags" Target="../tags/tag599.xml"/><Relationship Id="rId20" Type="http://schemas.openxmlformats.org/officeDocument/2006/relationships/tags" Target="../tags/tag598.xml"/><Relationship Id="rId2" Type="http://schemas.openxmlformats.org/officeDocument/2006/relationships/image" Target="../media/image2.png"/><Relationship Id="rId19" Type="http://schemas.openxmlformats.org/officeDocument/2006/relationships/image" Target="../media/image211.wmf"/><Relationship Id="rId18" Type="http://schemas.openxmlformats.org/officeDocument/2006/relationships/oleObject" Target="../embeddings/oleObject242.bin"/><Relationship Id="rId17" Type="http://schemas.openxmlformats.org/officeDocument/2006/relationships/tags" Target="../tags/tag597.xml"/><Relationship Id="rId16" Type="http://schemas.openxmlformats.org/officeDocument/2006/relationships/image" Target="../media/image210.wmf"/><Relationship Id="rId15" Type="http://schemas.openxmlformats.org/officeDocument/2006/relationships/oleObject" Target="../embeddings/oleObject241.bin"/><Relationship Id="rId14" Type="http://schemas.openxmlformats.org/officeDocument/2006/relationships/tags" Target="../tags/tag596.xml"/><Relationship Id="rId13" Type="http://schemas.openxmlformats.org/officeDocument/2006/relationships/image" Target="../media/image209.wmf"/><Relationship Id="rId12" Type="http://schemas.openxmlformats.org/officeDocument/2006/relationships/oleObject" Target="../embeddings/oleObject240.bin"/><Relationship Id="rId11" Type="http://schemas.openxmlformats.org/officeDocument/2006/relationships/tags" Target="../tags/tag595.xml"/><Relationship Id="rId10" Type="http://schemas.openxmlformats.org/officeDocument/2006/relationships/tags" Target="../tags/tag594.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tags" Target="../tags/tag625.xml"/><Relationship Id="rId7" Type="http://schemas.openxmlformats.org/officeDocument/2006/relationships/tags" Target="../tags/tag62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51.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20.wmf"/><Relationship Id="rId18" Type="http://schemas.openxmlformats.org/officeDocument/2006/relationships/oleObject" Target="../embeddings/oleObject251.bin"/><Relationship Id="rId17" Type="http://schemas.openxmlformats.org/officeDocument/2006/relationships/tags" Target="../tags/tag630.xml"/><Relationship Id="rId16" Type="http://schemas.openxmlformats.org/officeDocument/2006/relationships/image" Target="../media/image219.wmf"/><Relationship Id="rId15" Type="http://schemas.openxmlformats.org/officeDocument/2006/relationships/oleObject" Target="../embeddings/oleObject250.bin"/><Relationship Id="rId14" Type="http://schemas.openxmlformats.org/officeDocument/2006/relationships/tags" Target="../tags/tag629.xml"/><Relationship Id="rId13" Type="http://schemas.openxmlformats.org/officeDocument/2006/relationships/image" Target="../media/image218.wmf"/><Relationship Id="rId12" Type="http://schemas.openxmlformats.org/officeDocument/2006/relationships/oleObject" Target="../embeddings/oleObject249.bin"/><Relationship Id="rId11" Type="http://schemas.openxmlformats.org/officeDocument/2006/relationships/tags" Target="../tags/tag628.xml"/><Relationship Id="rId10" Type="http://schemas.openxmlformats.org/officeDocument/2006/relationships/tags" Target="../tags/tag627.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9" Type="http://schemas.openxmlformats.org/officeDocument/2006/relationships/tags" Target="../tags/tag633.xml"/><Relationship Id="rId8" Type="http://schemas.openxmlformats.org/officeDocument/2006/relationships/tags" Target="../tags/tag632.xml"/><Relationship Id="rId7" Type="http://schemas.openxmlformats.org/officeDocument/2006/relationships/tags" Target="../tags/tag63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3" Type="http://schemas.openxmlformats.org/officeDocument/2006/relationships/vmlDrawing" Target="../drawings/vmlDrawing52.vml"/><Relationship Id="rId32" Type="http://schemas.openxmlformats.org/officeDocument/2006/relationships/slideLayout" Target="../slideLayouts/slideLayout7.xml"/><Relationship Id="rId31" Type="http://schemas.openxmlformats.org/officeDocument/2006/relationships/image" Target="../media/image227.wmf"/><Relationship Id="rId30" Type="http://schemas.openxmlformats.org/officeDocument/2006/relationships/oleObject" Target="../embeddings/oleObject258.bin"/><Relationship Id="rId3" Type="http://schemas.openxmlformats.org/officeDocument/2006/relationships/image" Target="../media/image3.png"/><Relationship Id="rId29" Type="http://schemas.openxmlformats.org/officeDocument/2006/relationships/tags" Target="../tags/tag641.xml"/><Relationship Id="rId28" Type="http://schemas.openxmlformats.org/officeDocument/2006/relationships/image" Target="../media/image226.wmf"/><Relationship Id="rId27" Type="http://schemas.openxmlformats.org/officeDocument/2006/relationships/oleObject" Target="../embeddings/oleObject257.bin"/><Relationship Id="rId26" Type="http://schemas.openxmlformats.org/officeDocument/2006/relationships/tags" Target="../tags/tag640.xml"/><Relationship Id="rId25" Type="http://schemas.openxmlformats.org/officeDocument/2006/relationships/image" Target="../media/image225.wmf"/><Relationship Id="rId24" Type="http://schemas.openxmlformats.org/officeDocument/2006/relationships/oleObject" Target="../embeddings/oleObject256.bin"/><Relationship Id="rId23" Type="http://schemas.openxmlformats.org/officeDocument/2006/relationships/tags" Target="../tags/tag639.xml"/><Relationship Id="rId22" Type="http://schemas.openxmlformats.org/officeDocument/2006/relationships/image" Target="../media/image224.wmf"/><Relationship Id="rId21" Type="http://schemas.openxmlformats.org/officeDocument/2006/relationships/oleObject" Target="../embeddings/oleObject255.bin"/><Relationship Id="rId20" Type="http://schemas.openxmlformats.org/officeDocument/2006/relationships/tags" Target="../tags/tag638.xml"/><Relationship Id="rId2" Type="http://schemas.openxmlformats.org/officeDocument/2006/relationships/image" Target="../media/image2.png"/><Relationship Id="rId19" Type="http://schemas.openxmlformats.org/officeDocument/2006/relationships/image" Target="../media/image223.wmf"/><Relationship Id="rId18" Type="http://schemas.openxmlformats.org/officeDocument/2006/relationships/oleObject" Target="../embeddings/oleObject254.bin"/><Relationship Id="rId17" Type="http://schemas.openxmlformats.org/officeDocument/2006/relationships/tags" Target="../tags/tag637.xml"/><Relationship Id="rId16" Type="http://schemas.openxmlformats.org/officeDocument/2006/relationships/image" Target="../media/image222.wmf"/><Relationship Id="rId15" Type="http://schemas.openxmlformats.org/officeDocument/2006/relationships/oleObject" Target="../embeddings/oleObject253.bin"/><Relationship Id="rId14" Type="http://schemas.openxmlformats.org/officeDocument/2006/relationships/tags" Target="../tags/tag636.xml"/><Relationship Id="rId13" Type="http://schemas.openxmlformats.org/officeDocument/2006/relationships/image" Target="../media/image221.wmf"/><Relationship Id="rId12" Type="http://schemas.openxmlformats.org/officeDocument/2006/relationships/oleObject" Target="../embeddings/oleObject252.bin"/><Relationship Id="rId11" Type="http://schemas.openxmlformats.org/officeDocument/2006/relationships/tags" Target="../tags/tag635.xml"/><Relationship Id="rId10" Type="http://schemas.openxmlformats.org/officeDocument/2006/relationships/tags" Target="../tags/tag634.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9" Type="http://schemas.openxmlformats.org/officeDocument/2006/relationships/tags" Target="../tags/tag644.xml"/><Relationship Id="rId8" Type="http://schemas.openxmlformats.org/officeDocument/2006/relationships/tags" Target="../tags/tag643.xml"/><Relationship Id="rId7" Type="http://schemas.openxmlformats.org/officeDocument/2006/relationships/tags" Target="../tags/tag64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645.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9" Type="http://schemas.openxmlformats.org/officeDocument/2006/relationships/tags" Target="../tags/tag648.xml"/><Relationship Id="rId8" Type="http://schemas.openxmlformats.org/officeDocument/2006/relationships/tags" Target="../tags/tag647.xml"/><Relationship Id="rId7" Type="http://schemas.openxmlformats.org/officeDocument/2006/relationships/tags" Target="../tags/tag64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53.vml"/><Relationship Id="rId17" Type="http://schemas.openxmlformats.org/officeDocument/2006/relationships/slideLayout" Target="../slideLayouts/slideLayout7.xml"/><Relationship Id="rId16" Type="http://schemas.openxmlformats.org/officeDocument/2006/relationships/image" Target="../media/image229.wmf"/><Relationship Id="rId15" Type="http://schemas.openxmlformats.org/officeDocument/2006/relationships/oleObject" Target="../embeddings/oleObject260.bin"/><Relationship Id="rId14" Type="http://schemas.openxmlformats.org/officeDocument/2006/relationships/tags" Target="../tags/tag651.xml"/><Relationship Id="rId13" Type="http://schemas.openxmlformats.org/officeDocument/2006/relationships/image" Target="../media/image228.wmf"/><Relationship Id="rId12" Type="http://schemas.openxmlformats.org/officeDocument/2006/relationships/oleObject" Target="../embeddings/oleObject259.bin"/><Relationship Id="rId11" Type="http://schemas.openxmlformats.org/officeDocument/2006/relationships/tags" Target="../tags/tag650.xml"/><Relationship Id="rId10" Type="http://schemas.openxmlformats.org/officeDocument/2006/relationships/tags" Target="../tags/tag649.xml"/><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9" Type="http://schemas.openxmlformats.org/officeDocument/2006/relationships/tags" Target="../tags/tag654.xml"/><Relationship Id="rId8" Type="http://schemas.openxmlformats.org/officeDocument/2006/relationships/tags" Target="../tags/tag653.xml"/><Relationship Id="rId7" Type="http://schemas.openxmlformats.org/officeDocument/2006/relationships/tags" Target="../tags/tag65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54.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32.wmf"/><Relationship Id="rId18" Type="http://schemas.openxmlformats.org/officeDocument/2006/relationships/oleObject" Target="../embeddings/oleObject263.bin"/><Relationship Id="rId17" Type="http://schemas.openxmlformats.org/officeDocument/2006/relationships/tags" Target="../tags/tag658.xml"/><Relationship Id="rId16" Type="http://schemas.openxmlformats.org/officeDocument/2006/relationships/image" Target="../media/image231.wmf"/><Relationship Id="rId15" Type="http://schemas.openxmlformats.org/officeDocument/2006/relationships/oleObject" Target="../embeddings/oleObject262.bin"/><Relationship Id="rId14" Type="http://schemas.openxmlformats.org/officeDocument/2006/relationships/tags" Target="../tags/tag657.xml"/><Relationship Id="rId13" Type="http://schemas.openxmlformats.org/officeDocument/2006/relationships/image" Target="../media/image230.wmf"/><Relationship Id="rId12" Type="http://schemas.openxmlformats.org/officeDocument/2006/relationships/oleObject" Target="../embeddings/oleObject261.bin"/><Relationship Id="rId11" Type="http://schemas.openxmlformats.org/officeDocument/2006/relationships/tags" Target="../tags/tag656.xml"/><Relationship Id="rId10" Type="http://schemas.openxmlformats.org/officeDocument/2006/relationships/tags" Target="../tags/tag655.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9" Type="http://schemas.openxmlformats.org/officeDocument/2006/relationships/tags" Target="../tags/tag661.xml"/><Relationship Id="rId8" Type="http://schemas.openxmlformats.org/officeDocument/2006/relationships/tags" Target="../tags/tag660.xml"/><Relationship Id="rId7" Type="http://schemas.openxmlformats.org/officeDocument/2006/relationships/tags" Target="../tags/tag65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55.vml"/><Relationship Id="rId23" Type="http://schemas.openxmlformats.org/officeDocument/2006/relationships/slideLayout" Target="../slideLayouts/slideLayout7.xml"/><Relationship Id="rId22" Type="http://schemas.openxmlformats.org/officeDocument/2006/relationships/image" Target="../media/image236.wmf"/><Relationship Id="rId21" Type="http://schemas.openxmlformats.org/officeDocument/2006/relationships/oleObject" Target="../embeddings/oleObject267.bin"/><Relationship Id="rId20" Type="http://schemas.openxmlformats.org/officeDocument/2006/relationships/tags" Target="../tags/tag666.xml"/><Relationship Id="rId2" Type="http://schemas.openxmlformats.org/officeDocument/2006/relationships/image" Target="../media/image2.png"/><Relationship Id="rId19" Type="http://schemas.openxmlformats.org/officeDocument/2006/relationships/image" Target="../media/image235.wmf"/><Relationship Id="rId18" Type="http://schemas.openxmlformats.org/officeDocument/2006/relationships/oleObject" Target="../embeddings/oleObject266.bin"/><Relationship Id="rId17" Type="http://schemas.openxmlformats.org/officeDocument/2006/relationships/tags" Target="../tags/tag665.xml"/><Relationship Id="rId16" Type="http://schemas.openxmlformats.org/officeDocument/2006/relationships/image" Target="../media/image234.wmf"/><Relationship Id="rId15" Type="http://schemas.openxmlformats.org/officeDocument/2006/relationships/oleObject" Target="../embeddings/oleObject265.bin"/><Relationship Id="rId14" Type="http://schemas.openxmlformats.org/officeDocument/2006/relationships/tags" Target="../tags/tag664.xml"/><Relationship Id="rId13" Type="http://schemas.openxmlformats.org/officeDocument/2006/relationships/image" Target="../media/image233.wmf"/><Relationship Id="rId12" Type="http://schemas.openxmlformats.org/officeDocument/2006/relationships/oleObject" Target="../embeddings/oleObject264.bin"/><Relationship Id="rId11" Type="http://schemas.openxmlformats.org/officeDocument/2006/relationships/tags" Target="../tags/tag663.xml"/><Relationship Id="rId10" Type="http://schemas.openxmlformats.org/officeDocument/2006/relationships/tags" Target="../tags/tag662.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9" Type="http://schemas.openxmlformats.org/officeDocument/2006/relationships/tags" Target="../tags/tag669.xml"/><Relationship Id="rId8" Type="http://schemas.openxmlformats.org/officeDocument/2006/relationships/tags" Target="../tags/tag668.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671.xml"/><Relationship Id="rId10" Type="http://schemas.openxmlformats.org/officeDocument/2006/relationships/tags" Target="../tags/tag670.xml"/><Relationship Id="rId1" Type="http://schemas.openxmlformats.org/officeDocument/2006/relationships/tags" Target="../tags/tag667.xml"/></Relationships>
</file>

<file path=ppt/slides/_rels/slide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4.vml"/><Relationship Id="rId17" Type="http://schemas.openxmlformats.org/officeDocument/2006/relationships/slideLayout" Target="../slideLayouts/slideLayout7.xml"/><Relationship Id="rId16" Type="http://schemas.openxmlformats.org/officeDocument/2006/relationships/image" Target="../media/image23.wmf"/><Relationship Id="rId15" Type="http://schemas.openxmlformats.org/officeDocument/2006/relationships/oleObject" Target="../embeddings/oleObject16.bin"/><Relationship Id="rId14" Type="http://schemas.openxmlformats.org/officeDocument/2006/relationships/tags" Target="../tags/tag37.xml"/><Relationship Id="rId13" Type="http://schemas.openxmlformats.org/officeDocument/2006/relationships/image" Target="../media/image22.wmf"/><Relationship Id="rId12" Type="http://schemas.openxmlformats.org/officeDocument/2006/relationships/oleObject" Target="../embeddings/oleObject15.bin"/><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tags" Target="../tags/tag673.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676.xml"/><Relationship Id="rId10" Type="http://schemas.openxmlformats.org/officeDocument/2006/relationships/tags" Target="../tags/tag675.xml"/><Relationship Id="rId1" Type="http://schemas.openxmlformats.org/officeDocument/2006/relationships/tags" Target="../tags/tag672.xml"/></Relationships>
</file>

<file path=ppt/slides/_rels/slide61.xml.rels><?xml version="1.0" encoding="UTF-8" standalone="yes"?>
<Relationships xmlns="http://schemas.openxmlformats.org/package/2006/relationships"><Relationship Id="rId9" Type="http://schemas.openxmlformats.org/officeDocument/2006/relationships/tags" Target="../tags/tag679.xml"/><Relationship Id="rId8" Type="http://schemas.openxmlformats.org/officeDocument/2006/relationships/tags" Target="../tags/tag678.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9" Type="http://schemas.openxmlformats.org/officeDocument/2006/relationships/vmlDrawing" Target="../drawings/vmlDrawing56.vml"/><Relationship Id="rId18" Type="http://schemas.openxmlformats.org/officeDocument/2006/relationships/slideLayout" Target="../slideLayouts/slideLayout7.xml"/><Relationship Id="rId17" Type="http://schemas.openxmlformats.org/officeDocument/2006/relationships/image" Target="../media/image239.wmf"/><Relationship Id="rId16" Type="http://schemas.openxmlformats.org/officeDocument/2006/relationships/oleObject" Target="../embeddings/oleObject270.bin"/><Relationship Id="rId15" Type="http://schemas.openxmlformats.org/officeDocument/2006/relationships/image" Target="../media/image238.wmf"/><Relationship Id="rId14" Type="http://schemas.openxmlformats.org/officeDocument/2006/relationships/oleObject" Target="../embeddings/oleObject269.bin"/><Relationship Id="rId13" Type="http://schemas.openxmlformats.org/officeDocument/2006/relationships/image" Target="../media/image237.wmf"/><Relationship Id="rId12" Type="http://schemas.openxmlformats.org/officeDocument/2006/relationships/oleObject" Target="../embeddings/oleObject268.bin"/><Relationship Id="rId11" Type="http://schemas.openxmlformats.org/officeDocument/2006/relationships/tags" Target="../tags/tag681.xml"/><Relationship Id="rId10" Type="http://schemas.openxmlformats.org/officeDocument/2006/relationships/tags" Target="../tags/tag680.xml"/><Relationship Id="rId1" Type="http://schemas.openxmlformats.org/officeDocument/2006/relationships/tags" Target="../tags/tag677.xml"/></Relationships>
</file>

<file path=ppt/slides/_rels/slide62.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tags" Target="../tags/tag683.xml"/><Relationship Id="rId7" Type="http://schemas.openxmlformats.org/officeDocument/2006/relationships/image" Target="../media/image7.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5" Type="http://schemas.openxmlformats.org/officeDocument/2006/relationships/vmlDrawing" Target="../drawings/vmlDrawing57.vml"/><Relationship Id="rId24" Type="http://schemas.openxmlformats.org/officeDocument/2006/relationships/slideLayout" Target="../slideLayouts/slideLayout7.xml"/><Relationship Id="rId23" Type="http://schemas.openxmlformats.org/officeDocument/2006/relationships/image" Target="../media/image244.wmf"/><Relationship Id="rId22" Type="http://schemas.openxmlformats.org/officeDocument/2006/relationships/oleObject" Target="../embeddings/oleObject274.bin"/><Relationship Id="rId21" Type="http://schemas.openxmlformats.org/officeDocument/2006/relationships/image" Target="../media/image243.wmf"/><Relationship Id="rId20" Type="http://schemas.openxmlformats.org/officeDocument/2006/relationships/oleObject" Target="../embeddings/oleObject273.bin"/><Relationship Id="rId2" Type="http://schemas.openxmlformats.org/officeDocument/2006/relationships/image" Target="../media/image1.png"/><Relationship Id="rId19" Type="http://schemas.openxmlformats.org/officeDocument/2006/relationships/tags" Target="../tags/tag687.xml"/><Relationship Id="rId18" Type="http://schemas.openxmlformats.org/officeDocument/2006/relationships/image" Target="../media/image242.wmf"/><Relationship Id="rId17" Type="http://schemas.openxmlformats.org/officeDocument/2006/relationships/oleObject" Target="../embeddings/oleObject272.bin"/><Relationship Id="rId16" Type="http://schemas.openxmlformats.org/officeDocument/2006/relationships/image" Target="../media/image241.wmf"/><Relationship Id="rId15" Type="http://schemas.openxmlformats.org/officeDocument/2006/relationships/oleObject" Target="../embeddings/oleObject271.bin"/><Relationship Id="rId14" Type="http://schemas.openxmlformats.org/officeDocument/2006/relationships/image" Target="../media/image240.png"/><Relationship Id="rId13" Type="http://schemas.microsoft.com/office/2007/relationships/media" Target="../media/media1.avi"/><Relationship Id="rId12" Type="http://schemas.openxmlformats.org/officeDocument/2006/relationships/video" Target="../media/media1.avi"/><Relationship Id="rId11" Type="http://schemas.openxmlformats.org/officeDocument/2006/relationships/tags" Target="../tags/tag686.xml"/><Relationship Id="rId10" Type="http://schemas.openxmlformats.org/officeDocument/2006/relationships/tags" Target="../tags/tag685.xml"/><Relationship Id="rId1" Type="http://schemas.openxmlformats.org/officeDocument/2006/relationships/tags" Target="../tags/tag682.xml"/></Relationships>
</file>

<file path=ppt/slides/_rels/slide63.xml.rels><?xml version="1.0" encoding="UTF-8" standalone="yes"?>
<Relationships xmlns="http://schemas.openxmlformats.org/package/2006/relationships"><Relationship Id="rId9" Type="http://schemas.openxmlformats.org/officeDocument/2006/relationships/tags" Target="../tags/tag690.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691.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9" Type="http://schemas.openxmlformats.org/officeDocument/2006/relationships/tags" Target="../tags/tag694.xml"/><Relationship Id="rId8" Type="http://schemas.openxmlformats.org/officeDocument/2006/relationships/tags" Target="../tags/tag693.xml"/><Relationship Id="rId7" Type="http://schemas.openxmlformats.org/officeDocument/2006/relationships/tags" Target="../tags/tag69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58.vml"/><Relationship Id="rId26" Type="http://schemas.openxmlformats.org/officeDocument/2006/relationships/slideLayout" Target="../slideLayouts/slideLayout7.xml"/><Relationship Id="rId25" Type="http://schemas.openxmlformats.org/officeDocument/2006/relationships/image" Target="../media/image250.wmf"/><Relationship Id="rId24" Type="http://schemas.openxmlformats.org/officeDocument/2006/relationships/oleObject" Target="../embeddings/oleObject280.bin"/><Relationship Id="rId23" Type="http://schemas.openxmlformats.org/officeDocument/2006/relationships/tags" Target="../tags/tag698.xml"/><Relationship Id="rId22" Type="http://schemas.openxmlformats.org/officeDocument/2006/relationships/image" Target="../media/image249.wmf"/><Relationship Id="rId21" Type="http://schemas.openxmlformats.org/officeDocument/2006/relationships/oleObject" Target="../embeddings/oleObject279.bin"/><Relationship Id="rId20" Type="http://schemas.openxmlformats.org/officeDocument/2006/relationships/tags" Target="../tags/tag697.xml"/><Relationship Id="rId2" Type="http://schemas.openxmlformats.org/officeDocument/2006/relationships/image" Target="../media/image2.png"/><Relationship Id="rId19" Type="http://schemas.openxmlformats.org/officeDocument/2006/relationships/image" Target="../media/image248.wmf"/><Relationship Id="rId18" Type="http://schemas.openxmlformats.org/officeDocument/2006/relationships/oleObject" Target="../embeddings/oleObject278.bin"/><Relationship Id="rId17" Type="http://schemas.openxmlformats.org/officeDocument/2006/relationships/image" Target="../media/image247.wmf"/><Relationship Id="rId16" Type="http://schemas.openxmlformats.org/officeDocument/2006/relationships/oleObject" Target="../embeddings/oleObject277.bin"/><Relationship Id="rId15" Type="http://schemas.openxmlformats.org/officeDocument/2006/relationships/tags" Target="../tags/tag696.xml"/><Relationship Id="rId14" Type="http://schemas.openxmlformats.org/officeDocument/2006/relationships/image" Target="../media/image246.wmf"/><Relationship Id="rId13" Type="http://schemas.openxmlformats.org/officeDocument/2006/relationships/oleObject" Target="../embeddings/oleObject276.bin"/><Relationship Id="rId12" Type="http://schemas.openxmlformats.org/officeDocument/2006/relationships/image" Target="../media/image245.wmf"/><Relationship Id="rId11" Type="http://schemas.openxmlformats.org/officeDocument/2006/relationships/oleObject" Target="../embeddings/oleObject275.bin"/><Relationship Id="rId10" Type="http://schemas.openxmlformats.org/officeDocument/2006/relationships/tags" Target="../tags/tag695.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9" Type="http://schemas.openxmlformats.org/officeDocument/2006/relationships/tags" Target="../tags/tag701.xml"/><Relationship Id="rId8" Type="http://schemas.openxmlformats.org/officeDocument/2006/relationships/tags" Target="../tags/tag700.xml"/><Relationship Id="rId7" Type="http://schemas.openxmlformats.org/officeDocument/2006/relationships/tags" Target="../tags/tag69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59.vml"/><Relationship Id="rId21" Type="http://schemas.openxmlformats.org/officeDocument/2006/relationships/slideLayout" Target="../slideLayouts/slideLayout7.xml"/><Relationship Id="rId20" Type="http://schemas.openxmlformats.org/officeDocument/2006/relationships/image" Target="../media/image254.wmf"/><Relationship Id="rId2" Type="http://schemas.openxmlformats.org/officeDocument/2006/relationships/image" Target="../media/image2.png"/><Relationship Id="rId19" Type="http://schemas.openxmlformats.org/officeDocument/2006/relationships/oleObject" Target="../embeddings/oleObject283.bin"/><Relationship Id="rId18" Type="http://schemas.openxmlformats.org/officeDocument/2006/relationships/tags" Target="../tags/tag703.xml"/><Relationship Id="rId17" Type="http://schemas.openxmlformats.org/officeDocument/2006/relationships/image" Target="../media/image253.png"/><Relationship Id="rId16" Type="http://schemas.microsoft.com/office/2007/relationships/media" Target="../media/media2.avi"/><Relationship Id="rId15" Type="http://schemas.openxmlformats.org/officeDocument/2006/relationships/video" Target="../media/media2.avi"/><Relationship Id="rId14" Type="http://schemas.openxmlformats.org/officeDocument/2006/relationships/image" Target="../media/image252.wmf"/><Relationship Id="rId13" Type="http://schemas.openxmlformats.org/officeDocument/2006/relationships/oleObject" Target="../embeddings/oleObject282.bin"/><Relationship Id="rId12" Type="http://schemas.openxmlformats.org/officeDocument/2006/relationships/image" Target="../media/image251.wmf"/><Relationship Id="rId11" Type="http://schemas.openxmlformats.org/officeDocument/2006/relationships/oleObject" Target="../embeddings/oleObject281.bin"/><Relationship Id="rId10" Type="http://schemas.openxmlformats.org/officeDocument/2006/relationships/tags" Target="../tags/tag702.xml"/><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9" Type="http://schemas.openxmlformats.org/officeDocument/2006/relationships/tags" Target="../tags/tag706.xml"/><Relationship Id="rId8" Type="http://schemas.openxmlformats.org/officeDocument/2006/relationships/tags" Target="../tags/tag705.xml"/><Relationship Id="rId7" Type="http://schemas.openxmlformats.org/officeDocument/2006/relationships/tags" Target="../tags/tag70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60.vml"/><Relationship Id="rId23" Type="http://schemas.openxmlformats.org/officeDocument/2006/relationships/slideLayout" Target="../slideLayouts/slideLayout7.xml"/><Relationship Id="rId22" Type="http://schemas.openxmlformats.org/officeDocument/2006/relationships/image" Target="../media/image259.wmf"/><Relationship Id="rId21" Type="http://schemas.openxmlformats.org/officeDocument/2006/relationships/oleObject" Target="../embeddings/oleObject287.bin"/><Relationship Id="rId20" Type="http://schemas.openxmlformats.org/officeDocument/2006/relationships/tags" Target="../tags/tag708.xml"/><Relationship Id="rId2" Type="http://schemas.openxmlformats.org/officeDocument/2006/relationships/image" Target="../media/image2.png"/><Relationship Id="rId19" Type="http://schemas.openxmlformats.org/officeDocument/2006/relationships/image" Target="../media/image258.wmf"/><Relationship Id="rId18" Type="http://schemas.openxmlformats.org/officeDocument/2006/relationships/oleObject" Target="../embeddings/oleObject286.bin"/><Relationship Id="rId17" Type="http://schemas.openxmlformats.org/officeDocument/2006/relationships/image" Target="../media/image257.png"/><Relationship Id="rId16" Type="http://schemas.microsoft.com/office/2007/relationships/media" Target="../media/media3.avi"/><Relationship Id="rId15" Type="http://schemas.openxmlformats.org/officeDocument/2006/relationships/video" Target="../media/media3.avi"/><Relationship Id="rId14" Type="http://schemas.openxmlformats.org/officeDocument/2006/relationships/image" Target="../media/image256.wmf"/><Relationship Id="rId13" Type="http://schemas.openxmlformats.org/officeDocument/2006/relationships/oleObject" Target="../embeddings/oleObject285.bin"/><Relationship Id="rId12" Type="http://schemas.openxmlformats.org/officeDocument/2006/relationships/image" Target="../media/image255.wmf"/><Relationship Id="rId11" Type="http://schemas.openxmlformats.org/officeDocument/2006/relationships/oleObject" Target="../embeddings/oleObject284.bin"/><Relationship Id="rId10" Type="http://schemas.openxmlformats.org/officeDocument/2006/relationships/tags" Target="../tags/tag707.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9" Type="http://schemas.openxmlformats.org/officeDocument/2006/relationships/tags" Target="../tags/tag711.xml"/><Relationship Id="rId8" Type="http://schemas.openxmlformats.org/officeDocument/2006/relationships/tags" Target="../tags/tag710.xml"/><Relationship Id="rId7" Type="http://schemas.openxmlformats.org/officeDocument/2006/relationships/tags" Target="../tags/tag70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61.vml"/><Relationship Id="rId23" Type="http://schemas.openxmlformats.org/officeDocument/2006/relationships/slideLayout" Target="../slideLayouts/slideLayout7.xml"/><Relationship Id="rId22" Type="http://schemas.openxmlformats.org/officeDocument/2006/relationships/image" Target="../media/image264.png"/><Relationship Id="rId21" Type="http://schemas.microsoft.com/office/2007/relationships/media" Target="../media/media4.avi"/><Relationship Id="rId20" Type="http://schemas.openxmlformats.org/officeDocument/2006/relationships/video" Target="../media/media4.avi"/><Relationship Id="rId2" Type="http://schemas.openxmlformats.org/officeDocument/2006/relationships/image" Target="../media/image2.png"/><Relationship Id="rId19" Type="http://schemas.openxmlformats.org/officeDocument/2006/relationships/image" Target="../media/image263.wmf"/><Relationship Id="rId18" Type="http://schemas.openxmlformats.org/officeDocument/2006/relationships/oleObject" Target="../embeddings/oleObject291.bin"/><Relationship Id="rId17" Type="http://schemas.openxmlformats.org/officeDocument/2006/relationships/image" Target="../media/image262.wmf"/><Relationship Id="rId16" Type="http://schemas.openxmlformats.org/officeDocument/2006/relationships/oleObject" Target="../embeddings/oleObject290.bin"/><Relationship Id="rId15" Type="http://schemas.openxmlformats.org/officeDocument/2006/relationships/image" Target="../media/image261.wmf"/><Relationship Id="rId14" Type="http://schemas.openxmlformats.org/officeDocument/2006/relationships/oleObject" Target="../embeddings/oleObject289.bin"/><Relationship Id="rId13" Type="http://schemas.openxmlformats.org/officeDocument/2006/relationships/tags" Target="../tags/tag713.xml"/><Relationship Id="rId12" Type="http://schemas.openxmlformats.org/officeDocument/2006/relationships/image" Target="../media/image260.wmf"/><Relationship Id="rId11" Type="http://schemas.openxmlformats.org/officeDocument/2006/relationships/oleObject" Target="../embeddings/oleObject288.bin"/><Relationship Id="rId10" Type="http://schemas.openxmlformats.org/officeDocument/2006/relationships/tags" Target="../tags/tag712.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9" Type="http://schemas.openxmlformats.org/officeDocument/2006/relationships/tags" Target="../tags/tag716.xml"/><Relationship Id="rId8" Type="http://schemas.openxmlformats.org/officeDocument/2006/relationships/tags" Target="../tags/tag715.xml"/><Relationship Id="rId7" Type="http://schemas.openxmlformats.org/officeDocument/2006/relationships/tags" Target="../tags/tag71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62.vml"/><Relationship Id="rId14" Type="http://schemas.openxmlformats.org/officeDocument/2006/relationships/slideLayout" Target="../slideLayouts/slideLayout7.xml"/><Relationship Id="rId13" Type="http://schemas.openxmlformats.org/officeDocument/2006/relationships/image" Target="../media/image265.wmf"/><Relationship Id="rId12" Type="http://schemas.openxmlformats.org/officeDocument/2006/relationships/oleObject" Target="../embeddings/oleObject292.bin"/><Relationship Id="rId11" Type="http://schemas.openxmlformats.org/officeDocument/2006/relationships/tags" Target="../tags/tag718.xml"/><Relationship Id="rId10" Type="http://schemas.openxmlformats.org/officeDocument/2006/relationships/tags" Target="../tags/tag717.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266.png"/><Relationship Id="rId12" Type="http://schemas.microsoft.com/office/2007/relationships/media" Target="../media/media5.avi"/><Relationship Id="rId11" Type="http://schemas.openxmlformats.org/officeDocument/2006/relationships/video" Target="../media/media5.avi"/><Relationship Id="rId10" Type="http://schemas.openxmlformats.org/officeDocument/2006/relationships/tags" Target="../tags/tag72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5.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image" Target="../media/image29.wmf"/><Relationship Id="rId27" Type="http://schemas.openxmlformats.org/officeDocument/2006/relationships/oleObject" Target="../embeddings/oleObject22.bin"/><Relationship Id="rId26" Type="http://schemas.openxmlformats.org/officeDocument/2006/relationships/tags" Target="../tags/tag47.xml"/><Relationship Id="rId25" Type="http://schemas.openxmlformats.org/officeDocument/2006/relationships/image" Target="../media/image28.wmf"/><Relationship Id="rId24" Type="http://schemas.openxmlformats.org/officeDocument/2006/relationships/oleObject" Target="../embeddings/oleObject21.bin"/><Relationship Id="rId23" Type="http://schemas.openxmlformats.org/officeDocument/2006/relationships/tags" Target="../tags/tag46.xml"/><Relationship Id="rId22" Type="http://schemas.openxmlformats.org/officeDocument/2006/relationships/image" Target="../media/image27.wmf"/><Relationship Id="rId21" Type="http://schemas.openxmlformats.org/officeDocument/2006/relationships/oleObject" Target="../embeddings/oleObject20.bin"/><Relationship Id="rId20" Type="http://schemas.openxmlformats.org/officeDocument/2006/relationships/tags" Target="../tags/tag45.xml"/><Relationship Id="rId2" Type="http://schemas.openxmlformats.org/officeDocument/2006/relationships/image" Target="../media/image2.png"/><Relationship Id="rId19" Type="http://schemas.openxmlformats.org/officeDocument/2006/relationships/image" Target="../media/image26.wmf"/><Relationship Id="rId18" Type="http://schemas.openxmlformats.org/officeDocument/2006/relationships/oleObject" Target="../embeddings/oleObject19.bin"/><Relationship Id="rId17" Type="http://schemas.openxmlformats.org/officeDocument/2006/relationships/tags" Target="../tags/tag44.xml"/><Relationship Id="rId16" Type="http://schemas.openxmlformats.org/officeDocument/2006/relationships/image" Target="../media/image25.wmf"/><Relationship Id="rId15" Type="http://schemas.openxmlformats.org/officeDocument/2006/relationships/oleObject" Target="../embeddings/oleObject18.bin"/><Relationship Id="rId14" Type="http://schemas.openxmlformats.org/officeDocument/2006/relationships/tags" Target="../tags/tag43.xml"/><Relationship Id="rId13" Type="http://schemas.openxmlformats.org/officeDocument/2006/relationships/image" Target="../media/image24.wmf"/><Relationship Id="rId12" Type="http://schemas.openxmlformats.org/officeDocument/2006/relationships/oleObject" Target="../embeddings/oleObject17.bin"/><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9" Type="http://schemas.openxmlformats.org/officeDocument/2006/relationships/tags" Target="../tags/tag725.xml"/><Relationship Id="rId8" Type="http://schemas.openxmlformats.org/officeDocument/2006/relationships/tags" Target="../tags/tag724.xml"/><Relationship Id="rId7" Type="http://schemas.openxmlformats.org/officeDocument/2006/relationships/tags" Target="../tags/tag7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63.vml"/><Relationship Id="rId14" Type="http://schemas.openxmlformats.org/officeDocument/2006/relationships/slideLayout" Target="../slideLayouts/slideLayout7.xml"/><Relationship Id="rId13" Type="http://schemas.openxmlformats.org/officeDocument/2006/relationships/image" Target="../media/image267.wmf"/><Relationship Id="rId12" Type="http://schemas.openxmlformats.org/officeDocument/2006/relationships/oleObject" Target="../embeddings/oleObject293.bin"/><Relationship Id="rId11" Type="http://schemas.openxmlformats.org/officeDocument/2006/relationships/tags" Target="../tags/tag727.xml"/><Relationship Id="rId10" Type="http://schemas.openxmlformats.org/officeDocument/2006/relationships/tags" Target="../tags/tag726.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9" Type="http://schemas.openxmlformats.org/officeDocument/2006/relationships/tags" Target="../tags/tag730.xml"/><Relationship Id="rId8" Type="http://schemas.openxmlformats.org/officeDocument/2006/relationships/tags" Target="../tags/tag729.xml"/><Relationship Id="rId7" Type="http://schemas.openxmlformats.org/officeDocument/2006/relationships/tags" Target="../tags/tag72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268.png"/><Relationship Id="rId12" Type="http://schemas.microsoft.com/office/2007/relationships/media" Target="../media/media6.avi"/><Relationship Id="rId11" Type="http://schemas.openxmlformats.org/officeDocument/2006/relationships/video" Target="../media/media6.avi"/><Relationship Id="rId10" Type="http://schemas.openxmlformats.org/officeDocument/2006/relationships/tags" Target="../tags/tag731.xml"/><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9" Type="http://schemas.openxmlformats.org/officeDocument/2006/relationships/tags" Target="../tags/tag734.xml"/><Relationship Id="rId8" Type="http://schemas.openxmlformats.org/officeDocument/2006/relationships/tags" Target="../tags/tag733.xml"/><Relationship Id="rId7" Type="http://schemas.openxmlformats.org/officeDocument/2006/relationships/tags" Target="../tags/tag73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64.vml"/><Relationship Id="rId17" Type="http://schemas.openxmlformats.org/officeDocument/2006/relationships/slideLayout" Target="../slideLayouts/slideLayout7.xml"/><Relationship Id="rId16" Type="http://schemas.openxmlformats.org/officeDocument/2006/relationships/image" Target="../media/image270.wmf"/><Relationship Id="rId15" Type="http://schemas.openxmlformats.org/officeDocument/2006/relationships/oleObject" Target="../embeddings/oleObject294.bin"/><Relationship Id="rId14" Type="http://schemas.openxmlformats.org/officeDocument/2006/relationships/tags" Target="../tags/tag736.xml"/><Relationship Id="rId13" Type="http://schemas.openxmlformats.org/officeDocument/2006/relationships/image" Target="../media/image269.png"/><Relationship Id="rId12" Type="http://schemas.microsoft.com/office/2007/relationships/media" Target="../media/media7.avi"/><Relationship Id="rId11" Type="http://schemas.openxmlformats.org/officeDocument/2006/relationships/video" Target="../media/media7.avi"/><Relationship Id="rId10" Type="http://schemas.openxmlformats.org/officeDocument/2006/relationships/tags" Target="../tags/tag735.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9" Type="http://schemas.openxmlformats.org/officeDocument/2006/relationships/tags" Target="../tags/tag739.xml"/><Relationship Id="rId8" Type="http://schemas.openxmlformats.org/officeDocument/2006/relationships/tags" Target="../tags/tag738.xml"/><Relationship Id="rId7" Type="http://schemas.openxmlformats.org/officeDocument/2006/relationships/tags" Target="../tags/tag73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slideLayout" Target="../slideLayouts/slideLayout7.xml"/><Relationship Id="rId16" Type="http://schemas.openxmlformats.org/officeDocument/2006/relationships/tags" Target="../tags/tag740.xml"/><Relationship Id="rId15" Type="http://schemas.openxmlformats.org/officeDocument/2006/relationships/image" Target="../media/image272.png"/><Relationship Id="rId14" Type="http://schemas.microsoft.com/office/2007/relationships/media" Target="../media/media9.avi"/><Relationship Id="rId13" Type="http://schemas.openxmlformats.org/officeDocument/2006/relationships/video" Target="../media/media9.avi"/><Relationship Id="rId12" Type="http://schemas.openxmlformats.org/officeDocument/2006/relationships/image" Target="../media/image271.png"/><Relationship Id="rId11" Type="http://schemas.microsoft.com/office/2007/relationships/media" Target="../media/media8.avi"/><Relationship Id="rId10" Type="http://schemas.openxmlformats.org/officeDocument/2006/relationships/video" Target="../media/media8.avi"/><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9" Type="http://schemas.openxmlformats.org/officeDocument/2006/relationships/tags" Target="../tags/tag743.xml"/><Relationship Id="rId8" Type="http://schemas.openxmlformats.org/officeDocument/2006/relationships/tags" Target="../tags/tag742.xml"/><Relationship Id="rId7" Type="http://schemas.openxmlformats.org/officeDocument/2006/relationships/tags" Target="../tags/tag74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notesSlide" Target="../notesSlides/notesSlide1.xml"/><Relationship Id="rId17" Type="http://schemas.openxmlformats.org/officeDocument/2006/relationships/vmlDrawing" Target="../drawings/vmlDrawing65.vml"/><Relationship Id="rId16" Type="http://schemas.openxmlformats.org/officeDocument/2006/relationships/slideLayout" Target="../slideLayouts/slideLayout7.xml"/><Relationship Id="rId15" Type="http://schemas.openxmlformats.org/officeDocument/2006/relationships/image" Target="../media/image274.emf"/><Relationship Id="rId14" Type="http://schemas.openxmlformats.org/officeDocument/2006/relationships/tags" Target="../tags/tag746.xml"/><Relationship Id="rId13" Type="http://schemas.openxmlformats.org/officeDocument/2006/relationships/image" Target="../media/image273.wmf"/><Relationship Id="rId12" Type="http://schemas.openxmlformats.org/officeDocument/2006/relationships/oleObject" Target="../embeddings/oleObject295.bin"/><Relationship Id="rId11" Type="http://schemas.openxmlformats.org/officeDocument/2006/relationships/tags" Target="../tags/tag745.xml"/><Relationship Id="rId10" Type="http://schemas.openxmlformats.org/officeDocument/2006/relationships/tags" Target="../tags/tag74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6.vml"/><Relationship Id="rId14" Type="http://schemas.openxmlformats.org/officeDocument/2006/relationships/slideLayout" Target="../slideLayouts/slideLayout7.xml"/><Relationship Id="rId13" Type="http://schemas.openxmlformats.org/officeDocument/2006/relationships/image" Target="../media/image30.wmf"/><Relationship Id="rId12" Type="http://schemas.openxmlformats.org/officeDocument/2006/relationships/oleObject" Target="../embeddings/oleObject23.bin"/><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9" Type="http://schemas.openxmlformats.org/officeDocument/2006/relationships/vmlDrawing" Target="../drawings/vmlDrawing7.vml"/><Relationship Id="rId28" Type="http://schemas.openxmlformats.org/officeDocument/2006/relationships/slideLayout" Target="../slideLayouts/slideLayout7.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image" Target="../media/image35.wmf"/><Relationship Id="rId23" Type="http://schemas.openxmlformats.org/officeDocument/2006/relationships/oleObject" Target="../embeddings/oleObject28.bin"/><Relationship Id="rId22" Type="http://schemas.openxmlformats.org/officeDocument/2006/relationships/tags" Target="../tags/tag60.xml"/><Relationship Id="rId21" Type="http://schemas.openxmlformats.org/officeDocument/2006/relationships/image" Target="../media/image34.wmf"/><Relationship Id="rId20" Type="http://schemas.openxmlformats.org/officeDocument/2006/relationships/oleObject" Target="../embeddings/oleObject27.bin"/><Relationship Id="rId2" Type="http://schemas.openxmlformats.org/officeDocument/2006/relationships/image" Target="../media/image2.png"/><Relationship Id="rId19" Type="http://schemas.openxmlformats.org/officeDocument/2006/relationships/tags" Target="../tags/tag59.xml"/><Relationship Id="rId18" Type="http://schemas.openxmlformats.org/officeDocument/2006/relationships/image" Target="../media/image33.wmf"/><Relationship Id="rId17" Type="http://schemas.openxmlformats.org/officeDocument/2006/relationships/oleObject" Target="../embeddings/oleObject26.bin"/><Relationship Id="rId16" Type="http://schemas.openxmlformats.org/officeDocument/2006/relationships/tags" Target="../tags/tag58.xml"/><Relationship Id="rId15" Type="http://schemas.openxmlformats.org/officeDocument/2006/relationships/image" Target="../media/image32.wmf"/><Relationship Id="rId14" Type="http://schemas.openxmlformats.org/officeDocument/2006/relationships/oleObject" Target="../embeddings/oleObject25.bin"/><Relationship Id="rId13" Type="http://schemas.openxmlformats.org/officeDocument/2006/relationships/tags" Target="../tags/tag57.xml"/><Relationship Id="rId12" Type="http://schemas.openxmlformats.org/officeDocument/2006/relationships/image" Target="../media/image31.wmf"/><Relationship Id="rId11" Type="http://schemas.openxmlformats.org/officeDocument/2006/relationships/oleObject" Target="../embeddings/oleObject24.bin"/><Relationship Id="rId10" Type="http://schemas.openxmlformats.org/officeDocument/2006/relationships/tags" Target="../tags/tag56.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0" y="6454485"/>
            <a:ext cx="12192000" cy="415497"/>
            <a:chOff x="0" y="6477345"/>
            <a:chExt cx="12192000" cy="415497"/>
          </a:xfrm>
        </p:grpSpPr>
        <p:sp>
          <p:nvSpPr>
            <p:cNvPr id="2" name="文本框 1"/>
            <p:cNvSpPr txBox="1"/>
            <p:nvPr/>
          </p:nvSpPr>
          <p:spPr>
            <a:xfrm>
              <a:off x="0" y="6477345"/>
              <a:ext cx="12192000" cy="400109"/>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24" name="组合 23"/>
            <p:cNvGrpSpPr/>
            <p:nvPr/>
          </p:nvGrpSpPr>
          <p:grpSpPr>
            <a:xfrm>
              <a:off x="5284670" y="6492733"/>
              <a:ext cx="1843236" cy="400109"/>
              <a:chOff x="76140" y="6477345"/>
              <a:chExt cx="1947504" cy="400109"/>
            </a:xfrm>
          </p:grpSpPr>
          <p:pic>
            <p:nvPicPr>
              <p:cNvPr id="12" name="图片 11"/>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4" name="图片 13"/>
              <p:cNvPicPr>
                <a:picLocks noChangeAspect="1"/>
              </p:cNvPicPr>
              <p:nvPr/>
            </p:nvPicPr>
            <p:blipFill rotWithShape="1">
              <a:blip r:embed="rId2">
                <a:biLevel thresh="25000"/>
              </a:blip>
              <a:srcRect l="1" t="6582" r="-25334" b="26979"/>
              <a:stretch>
                <a:fillRect/>
              </a:stretch>
            </p:blipFill>
            <p:spPr>
              <a:xfrm rot="200163">
                <a:off x="414610" y="6477345"/>
                <a:ext cx="724874" cy="380655"/>
              </a:xfrm>
              <a:prstGeom prst="rect">
                <a:avLst/>
              </a:prstGeom>
            </p:spPr>
          </p:pic>
          <p:pic>
            <p:nvPicPr>
              <p:cNvPr id="16" name="图片 15"/>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20" name="图片 19"/>
              <p:cNvPicPr>
                <a:picLocks noChangeAspect="1"/>
              </p:cNvPicPr>
              <p:nvPr/>
            </p:nvPicPr>
            <p:blipFill rotWithShape="1">
              <a:blip r:embed="rId4" cstate="print"/>
              <a:srcRect t="-1" b="16526"/>
              <a:stretch>
                <a:fillRect/>
              </a:stretch>
            </p:blipFill>
            <p:spPr>
              <a:xfrm rot="436491">
                <a:off x="1256498" y="6481317"/>
                <a:ext cx="388026" cy="326437"/>
              </a:xfrm>
              <a:prstGeom prst="rect">
                <a:avLst/>
              </a:prstGeom>
            </p:spPr>
          </p:pic>
          <p:pic>
            <p:nvPicPr>
              <p:cNvPr id="23" name="图片 22"/>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grpSp>
      <p:sp>
        <p:nvSpPr>
          <p:cNvPr id="3" name="文本框 2"/>
          <p:cNvSpPr txBox="1"/>
          <p:nvPr/>
        </p:nvSpPr>
        <p:spPr>
          <a:xfrm>
            <a:off x="3590925" y="2745105"/>
            <a:ext cx="5435600" cy="858520"/>
          </a:xfrm>
          <a:prstGeom prst="rect">
            <a:avLst/>
          </a:prstGeom>
          <a:noFill/>
        </p:spPr>
        <p:txBody>
          <a:bodyPr wrap="square" rtlCol="0">
            <a:noAutofit/>
          </a:bodyPr>
          <a:p>
            <a:pPr algn="ctr"/>
            <a:r>
              <a:rPr lang="zh-CN" altLang="en-US" sz="3600" b="1"/>
              <a:t>第</a:t>
            </a:r>
            <a:r>
              <a:rPr lang="en-US" altLang="zh-CN" sz="3600" b="1"/>
              <a:t>6</a:t>
            </a:r>
            <a:r>
              <a:rPr lang="zh-CN" altLang="en-US" sz="3600" b="1"/>
              <a:t>章</a:t>
            </a:r>
            <a:endParaRPr lang="zh-CN" altLang="en-US" sz="3600" b="1"/>
          </a:p>
          <a:p>
            <a:pPr algn="ctr"/>
            <a:endParaRPr lang="zh-CN" altLang="en-US" sz="3600" b="1"/>
          </a:p>
          <a:p>
            <a:pPr algn="ctr"/>
            <a:r>
              <a:rPr lang="zh-CN" altLang="en-US" sz="3600" b="1"/>
              <a:t>均匀平面电磁波</a:t>
            </a:r>
            <a:endParaRPr lang="zh-CN" altLang="en-US" sz="3600" b="1"/>
          </a:p>
        </p:txBody>
      </p:sp>
      <p:pic>
        <p:nvPicPr>
          <p:cNvPr id="5" name="图片 4"/>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0" y="-13970"/>
            <a:ext cx="12197715" cy="26562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r>
              <a:rPr lang="en-US" sz="2400" b="1" kern="0">
                <a:sym typeface="+mn-ea"/>
              </a:rPr>
              <a:t>——</a:t>
            </a:r>
            <a:r>
              <a:rPr lang="zh-CN" altLang="en-US" sz="2400" b="1" kern="0">
                <a:sym typeface="+mn-ea"/>
              </a:rPr>
              <a:t>圆极化波</a:t>
            </a:r>
            <a:endParaRPr lang="zh-CN" altLang="en-US" sz="2400" b="1" kern="0">
              <a:sym typeface="+mn-ea"/>
            </a:endParaRPr>
          </a:p>
        </p:txBody>
      </p:sp>
      <p:graphicFrame>
        <p:nvGraphicFramePr>
          <p:cNvPr id="44038" name="对象 43014"/>
          <p:cNvGraphicFramePr>
            <a:graphicFrameLocks noChangeAspect="1"/>
          </p:cNvGraphicFramePr>
          <p:nvPr>
            <p:custDataLst>
              <p:tags r:id="rId10"/>
            </p:custDataLst>
          </p:nvPr>
        </p:nvGraphicFramePr>
        <p:xfrm>
          <a:off x="4178618" y="1446213"/>
          <a:ext cx="1800225" cy="684212"/>
        </p:xfrm>
        <a:graphic>
          <a:graphicData uri="http://schemas.openxmlformats.org/presentationml/2006/ole">
            <mc:AlternateContent xmlns:mc="http://schemas.openxmlformats.org/markup-compatibility/2006">
              <mc:Choice xmlns:v="urn:schemas-microsoft-com:vml" Requires="v">
                <p:oleObj spid="_x0000_s3111" name="" r:id="rId11" imgW="635635" imgH="241300" progId="Equation.3">
                  <p:embed/>
                </p:oleObj>
              </mc:Choice>
              <mc:Fallback>
                <p:oleObj name="" r:id="rId11" imgW="635635" imgH="241300" progId="Equation.3">
                  <p:embed/>
                  <p:pic>
                    <p:nvPicPr>
                      <p:cNvPr id="0" name="图片 3110"/>
                      <p:cNvPicPr/>
                      <p:nvPr/>
                    </p:nvPicPr>
                    <p:blipFill>
                      <a:blip r:embed="rId12"/>
                      <a:stretch>
                        <a:fillRect/>
                      </a:stretch>
                    </p:blipFill>
                    <p:spPr>
                      <a:xfrm>
                        <a:off x="4178618" y="1446213"/>
                        <a:ext cx="1800225" cy="684212"/>
                      </a:xfrm>
                      <a:prstGeom prst="rect">
                        <a:avLst/>
                      </a:prstGeom>
                      <a:noFill/>
                      <a:ln w="38100">
                        <a:noFill/>
                        <a:miter/>
                      </a:ln>
                    </p:spPr>
                  </p:pic>
                </p:oleObj>
              </mc:Fallback>
            </mc:AlternateContent>
          </a:graphicData>
        </a:graphic>
      </p:graphicFrame>
      <p:graphicFrame>
        <p:nvGraphicFramePr>
          <p:cNvPr id="44040" name="对象 43016"/>
          <p:cNvGraphicFramePr>
            <a:graphicFrameLocks noChangeAspect="1"/>
          </p:cNvGraphicFramePr>
          <p:nvPr>
            <p:custDataLst>
              <p:tags r:id="rId13"/>
            </p:custDataLst>
          </p:nvPr>
        </p:nvGraphicFramePr>
        <p:xfrm>
          <a:off x="3769043" y="3091498"/>
          <a:ext cx="2581275" cy="614362"/>
        </p:xfrm>
        <a:graphic>
          <a:graphicData uri="http://schemas.openxmlformats.org/presentationml/2006/ole">
            <mc:AlternateContent xmlns:mc="http://schemas.openxmlformats.org/markup-compatibility/2006">
              <mc:Choice xmlns:v="urn:schemas-microsoft-com:vml" Requires="v">
                <p:oleObj spid="_x0000_s3112" name="" r:id="rId14" imgW="1004570" imgH="241300" progId="Equation.3">
                  <p:embed/>
                </p:oleObj>
              </mc:Choice>
              <mc:Fallback>
                <p:oleObj name="" r:id="rId14" imgW="1004570" imgH="241300" progId="Equation.3">
                  <p:embed/>
                  <p:pic>
                    <p:nvPicPr>
                      <p:cNvPr id="0" name="图片 3111"/>
                      <p:cNvPicPr/>
                      <p:nvPr/>
                    </p:nvPicPr>
                    <p:blipFill>
                      <a:blip r:embed="rId15"/>
                      <a:stretch>
                        <a:fillRect/>
                      </a:stretch>
                    </p:blipFill>
                    <p:spPr>
                      <a:xfrm>
                        <a:off x="3769043" y="3091498"/>
                        <a:ext cx="2581275" cy="614362"/>
                      </a:xfrm>
                      <a:prstGeom prst="rect">
                        <a:avLst/>
                      </a:prstGeom>
                      <a:noFill/>
                      <a:ln w="38100">
                        <a:noFill/>
                        <a:miter/>
                      </a:ln>
                    </p:spPr>
                  </p:pic>
                </p:oleObj>
              </mc:Fallback>
            </mc:AlternateContent>
          </a:graphicData>
        </a:graphic>
      </p:graphicFrame>
      <p:graphicFrame>
        <p:nvGraphicFramePr>
          <p:cNvPr id="44042" name="对象 43018"/>
          <p:cNvGraphicFramePr>
            <a:graphicFrameLocks noChangeAspect="1"/>
          </p:cNvGraphicFramePr>
          <p:nvPr>
            <p:custDataLst>
              <p:tags r:id="rId16"/>
            </p:custDataLst>
          </p:nvPr>
        </p:nvGraphicFramePr>
        <p:xfrm>
          <a:off x="7154228" y="3091815"/>
          <a:ext cx="2398712" cy="665163"/>
        </p:xfrm>
        <a:graphic>
          <a:graphicData uri="http://schemas.openxmlformats.org/presentationml/2006/ole">
            <mc:AlternateContent xmlns:mc="http://schemas.openxmlformats.org/markup-compatibility/2006">
              <mc:Choice xmlns:v="urn:schemas-microsoft-com:vml" Requires="v">
                <p:oleObj spid="_x0000_s3115" name="" r:id="rId17" imgW="927735" imgH="254000" progId="Equation.3">
                  <p:embed/>
                </p:oleObj>
              </mc:Choice>
              <mc:Fallback>
                <p:oleObj name="" r:id="rId17" imgW="927735" imgH="254000" progId="Equation.3">
                  <p:embed/>
                  <p:pic>
                    <p:nvPicPr>
                      <p:cNvPr id="0" name="图片 3114"/>
                      <p:cNvPicPr/>
                      <p:nvPr/>
                    </p:nvPicPr>
                    <p:blipFill>
                      <a:blip r:embed="rId18"/>
                      <a:stretch>
                        <a:fillRect/>
                      </a:stretch>
                    </p:blipFill>
                    <p:spPr>
                      <a:xfrm>
                        <a:off x="7154228" y="3091815"/>
                        <a:ext cx="2398712" cy="665163"/>
                      </a:xfrm>
                      <a:prstGeom prst="rect">
                        <a:avLst/>
                      </a:prstGeom>
                      <a:noFill/>
                      <a:ln w="38100">
                        <a:noFill/>
                        <a:miter/>
                      </a:ln>
                    </p:spPr>
                  </p:pic>
                </p:oleObj>
              </mc:Fallback>
            </mc:AlternateContent>
          </a:graphicData>
        </a:graphic>
      </p:graphicFrame>
      <p:graphicFrame>
        <p:nvGraphicFramePr>
          <p:cNvPr id="44044" name="对象 43020"/>
          <p:cNvGraphicFramePr>
            <a:graphicFrameLocks noChangeAspect="1"/>
          </p:cNvGraphicFramePr>
          <p:nvPr>
            <p:custDataLst>
              <p:tags r:id="rId19"/>
            </p:custDataLst>
          </p:nvPr>
        </p:nvGraphicFramePr>
        <p:xfrm>
          <a:off x="3554730" y="4812983"/>
          <a:ext cx="3006725" cy="711200"/>
        </p:xfrm>
        <a:graphic>
          <a:graphicData uri="http://schemas.openxmlformats.org/presentationml/2006/ole">
            <mc:AlternateContent xmlns:mc="http://schemas.openxmlformats.org/markup-compatibility/2006">
              <mc:Choice xmlns:v="urn:schemas-microsoft-com:vml" Requires="v">
                <p:oleObj spid="_x0000_s3117" name="" r:id="rId20" imgW="1285240" imgH="305435" progId="Equation.3">
                  <p:embed/>
                </p:oleObj>
              </mc:Choice>
              <mc:Fallback>
                <p:oleObj name="" r:id="rId20" imgW="1285240" imgH="305435" progId="Equation.3">
                  <p:embed/>
                  <p:pic>
                    <p:nvPicPr>
                      <p:cNvPr id="0" name="图片 3116"/>
                      <p:cNvPicPr/>
                      <p:nvPr/>
                    </p:nvPicPr>
                    <p:blipFill>
                      <a:blip r:embed="rId21"/>
                      <a:stretch>
                        <a:fillRect/>
                      </a:stretch>
                    </p:blipFill>
                    <p:spPr>
                      <a:xfrm>
                        <a:off x="3554730" y="4812983"/>
                        <a:ext cx="3006725" cy="711200"/>
                      </a:xfrm>
                      <a:prstGeom prst="rect">
                        <a:avLst/>
                      </a:prstGeom>
                      <a:noFill/>
                      <a:ln w="38100">
                        <a:noFill/>
                        <a:miter/>
                      </a:ln>
                    </p:spPr>
                  </p:pic>
                </p:oleObj>
              </mc:Fallback>
            </mc:AlternateContent>
          </a:graphicData>
        </a:graphic>
      </p:graphicFrame>
      <p:graphicFrame>
        <p:nvGraphicFramePr>
          <p:cNvPr id="44045" name="对象 43021"/>
          <p:cNvGraphicFramePr>
            <a:graphicFrameLocks noChangeAspect="1"/>
          </p:cNvGraphicFramePr>
          <p:nvPr>
            <p:custDataLst>
              <p:tags r:id="rId22"/>
            </p:custDataLst>
          </p:nvPr>
        </p:nvGraphicFramePr>
        <p:xfrm>
          <a:off x="7082155" y="4595495"/>
          <a:ext cx="2543175" cy="1044575"/>
        </p:xfrm>
        <a:graphic>
          <a:graphicData uri="http://schemas.openxmlformats.org/presentationml/2006/ole">
            <mc:AlternateContent xmlns:mc="http://schemas.openxmlformats.org/markup-compatibility/2006">
              <mc:Choice xmlns:v="urn:schemas-microsoft-com:vml" Requires="v">
                <p:oleObj spid="_x0000_s3116" name="" r:id="rId23" imgW="1119505" imgH="457835" progId="Equation.3">
                  <p:embed/>
                </p:oleObj>
              </mc:Choice>
              <mc:Fallback>
                <p:oleObj name="" r:id="rId23" imgW="1119505" imgH="457835" progId="Equation.3">
                  <p:embed/>
                  <p:pic>
                    <p:nvPicPr>
                      <p:cNvPr id="0" name="图片 3115"/>
                      <p:cNvPicPr/>
                      <p:nvPr/>
                    </p:nvPicPr>
                    <p:blipFill>
                      <a:blip r:embed="rId24"/>
                      <a:stretch>
                        <a:fillRect/>
                      </a:stretch>
                    </p:blipFill>
                    <p:spPr>
                      <a:xfrm>
                        <a:off x="7082155" y="4595495"/>
                        <a:ext cx="2543175" cy="1044575"/>
                      </a:xfrm>
                      <a:prstGeom prst="rect">
                        <a:avLst/>
                      </a:prstGeom>
                      <a:noFill/>
                      <a:ln w="38100">
                        <a:noFill/>
                        <a:miter/>
                      </a:ln>
                    </p:spPr>
                  </p:pic>
                </p:oleObj>
              </mc:Fallback>
            </mc:AlternateContent>
          </a:graphicData>
        </a:graphic>
      </p:graphicFrame>
      <p:sp>
        <p:nvSpPr>
          <p:cNvPr id="2" name="文本框 1"/>
          <p:cNvSpPr txBox="1"/>
          <p:nvPr>
            <p:custDataLst>
              <p:tags r:id="rId25"/>
            </p:custDataLst>
          </p:nvPr>
        </p:nvSpPr>
        <p:spPr>
          <a:xfrm>
            <a:off x="1289685" y="1409700"/>
            <a:ext cx="2933700" cy="519113"/>
          </a:xfrm>
          <a:prstGeom prst="rect">
            <a:avLst/>
          </a:prstGeom>
          <a:noFill/>
          <a:ln w="9525">
            <a:noFill/>
          </a:ln>
        </p:spPr>
        <p:txBody>
          <a:bodyPr wrap="none" anchor="t">
            <a:spAutoFit/>
          </a:bodyPr>
          <a:p>
            <a:r>
              <a:rPr lang="zh-CN" altLang="en-US" sz="2800" dirty="0">
                <a:latin typeface="Arial" panose="020B0604020202020204" pitchFamily="34" charset="0"/>
              </a:rPr>
              <a:t>若</a:t>
            </a:r>
            <a:r>
              <a:rPr lang="en-US" altLang="zh-CN" sz="2800" dirty="0">
                <a:latin typeface="Arial" panose="020B0604020202020204" pitchFamily="34" charset="0"/>
              </a:rPr>
              <a:t>                ，</a:t>
            </a:r>
            <a:r>
              <a:rPr lang="zh-CN" altLang="en-US" sz="2800" dirty="0">
                <a:latin typeface="Arial" panose="020B0604020202020204" pitchFamily="34" charset="0"/>
              </a:rPr>
              <a:t>且 </a:t>
            </a:r>
            <a:endParaRPr lang="zh-CN" altLang="en-US" sz="2800">
              <a:latin typeface="Arial" panose="020B0604020202020204" pitchFamily="34" charset="0"/>
            </a:endParaRPr>
          </a:p>
        </p:txBody>
      </p:sp>
      <p:sp>
        <p:nvSpPr>
          <p:cNvPr id="4" name="文本框 3"/>
          <p:cNvSpPr txBox="1"/>
          <p:nvPr>
            <p:custDataLst>
              <p:tags r:id="rId26"/>
            </p:custDataLst>
          </p:nvPr>
        </p:nvSpPr>
        <p:spPr>
          <a:xfrm>
            <a:off x="1318260" y="2330450"/>
            <a:ext cx="4065588" cy="496888"/>
          </a:xfrm>
          <a:prstGeom prst="rect">
            <a:avLst/>
          </a:prstGeom>
          <a:noFill/>
          <a:ln w="9525">
            <a:noFill/>
          </a:ln>
        </p:spPr>
        <p:txBody>
          <a:bodyPr wrap="none" anchor="t">
            <a:spAutoFit/>
          </a:bodyPr>
          <a:p>
            <a:pPr>
              <a:lnSpc>
                <a:spcPct val="90000"/>
              </a:lnSpc>
            </a:pPr>
            <a:r>
              <a:rPr lang="zh-CN" altLang="en-US" sz="2800" dirty="0">
                <a:latin typeface="Arial" panose="020B0604020202020204" pitchFamily="34" charset="0"/>
              </a:rPr>
              <a:t>在</a:t>
            </a:r>
            <a:r>
              <a:rPr lang="en-US" altLang="zh-CN" sz="2800" i="1" dirty="0">
                <a:latin typeface="Arial" panose="020B0604020202020204" pitchFamily="34" charset="0"/>
              </a:rPr>
              <a:t>z</a:t>
            </a:r>
            <a:r>
              <a:rPr lang="en-US" altLang="zh-CN" sz="2800" dirty="0">
                <a:latin typeface="Arial" panose="020B0604020202020204" pitchFamily="34" charset="0"/>
              </a:rPr>
              <a:t>=0 </a:t>
            </a:r>
            <a:r>
              <a:rPr lang="zh-CN" altLang="en-US" sz="2800" dirty="0">
                <a:latin typeface="Arial" panose="020B0604020202020204" pitchFamily="34" charset="0"/>
              </a:rPr>
              <a:t>的等相面上，则有</a:t>
            </a:r>
            <a:endParaRPr lang="zh-CN" altLang="en-US" sz="2800">
              <a:latin typeface="Arial" panose="020B0604020202020204" pitchFamily="34" charset="0"/>
            </a:endParaRPr>
          </a:p>
        </p:txBody>
      </p:sp>
      <p:sp>
        <p:nvSpPr>
          <p:cNvPr id="6" name="文本框 5"/>
          <p:cNvSpPr txBox="1"/>
          <p:nvPr>
            <p:custDataLst>
              <p:tags r:id="rId27"/>
            </p:custDataLst>
          </p:nvPr>
        </p:nvSpPr>
        <p:spPr>
          <a:xfrm>
            <a:off x="1188085" y="4169093"/>
            <a:ext cx="5162550" cy="481012"/>
          </a:xfrm>
          <a:prstGeom prst="rect">
            <a:avLst/>
          </a:prstGeom>
          <a:noFill/>
          <a:ln w="9525">
            <a:noFill/>
          </a:ln>
        </p:spPr>
        <p:txBody>
          <a:bodyPr wrap="none" anchor="t">
            <a:spAutoFit/>
          </a:bodyPr>
          <a:p>
            <a:pPr algn="just">
              <a:lnSpc>
                <a:spcPct val="90000"/>
              </a:lnSpc>
            </a:pPr>
            <a:r>
              <a:rPr lang="zh-CN" altLang="en-US" sz="2800" dirty="0">
                <a:latin typeface="Times New Roman" panose="02020603050405020304" charset="0"/>
              </a:rPr>
              <a:t>它们的合成场强的大小和方向为</a:t>
            </a:r>
            <a:endParaRPr lang="zh-CN" altLang="en-US" sz="2800" dirty="0">
              <a:latin typeface="Times New Roman" panose="02020603050405020304" charset="0"/>
            </a:endParaRPr>
          </a:p>
        </p:txBody>
      </p:sp>
      <p:graphicFrame>
        <p:nvGraphicFramePr>
          <p:cNvPr id="44033" name="对象 43013"/>
          <p:cNvGraphicFramePr>
            <a:graphicFrameLocks noChangeAspect="1"/>
          </p:cNvGraphicFramePr>
          <p:nvPr>
            <p:custDataLst>
              <p:tags r:id="rId28"/>
            </p:custDataLst>
          </p:nvPr>
        </p:nvGraphicFramePr>
        <p:xfrm>
          <a:off x="1904683" y="1217613"/>
          <a:ext cx="1368425" cy="1019175"/>
        </p:xfrm>
        <a:graphic>
          <a:graphicData uri="http://schemas.openxmlformats.org/presentationml/2006/ole">
            <mc:AlternateContent xmlns:mc="http://schemas.openxmlformats.org/markup-compatibility/2006">
              <mc:Choice xmlns:v="urn:schemas-microsoft-com:vml" Requires="v">
                <p:oleObj spid="_x0000_s3110" name="" r:id="rId29" imgW="534035" imgH="394335" progId="Equation.3">
                  <p:embed/>
                </p:oleObj>
              </mc:Choice>
              <mc:Fallback>
                <p:oleObj name="" r:id="rId29" imgW="534035" imgH="394335" progId="Equation.3">
                  <p:embed/>
                  <p:pic>
                    <p:nvPicPr>
                      <p:cNvPr id="0" name="图片 3109"/>
                      <p:cNvPicPr/>
                      <p:nvPr/>
                    </p:nvPicPr>
                    <p:blipFill>
                      <a:blip r:embed="rId30"/>
                      <a:stretch>
                        <a:fillRect/>
                      </a:stretch>
                    </p:blipFill>
                    <p:spPr>
                      <a:xfrm>
                        <a:off x="1904683" y="1217613"/>
                        <a:ext cx="1368425" cy="10191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4038"/>
                                        </p:tgtEl>
                                        <p:attrNameLst>
                                          <p:attrName>style.visibility</p:attrName>
                                        </p:attrNameLst>
                                      </p:cBhvr>
                                      <p:to>
                                        <p:strVal val="visible"/>
                                      </p:to>
                                    </p:set>
                                    <p:animEffect transition="in" filter="blinds(horizontal)">
                                      <p:cBhvr>
                                        <p:cTn id="10" dur="500"/>
                                        <p:tgtEl>
                                          <p:spTgt spid="4403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4040"/>
                                        </p:tgtEl>
                                        <p:attrNameLst>
                                          <p:attrName>style.visibility</p:attrName>
                                        </p:attrNameLst>
                                      </p:cBhvr>
                                      <p:to>
                                        <p:strVal val="visible"/>
                                      </p:to>
                                    </p:set>
                                    <p:anim calcmode="lin" valueType="num">
                                      <p:cBhvr additive="base">
                                        <p:cTn id="19" dur="500" fill="hold"/>
                                        <p:tgtEl>
                                          <p:spTgt spid="44040"/>
                                        </p:tgtEl>
                                        <p:attrNameLst>
                                          <p:attrName>ppt_x</p:attrName>
                                        </p:attrNameLst>
                                      </p:cBhvr>
                                      <p:tavLst>
                                        <p:tav tm="0">
                                          <p:val>
                                            <p:strVal val="#ppt_x"/>
                                          </p:val>
                                        </p:tav>
                                        <p:tav tm="100000">
                                          <p:val>
                                            <p:strVal val="#ppt_x"/>
                                          </p:val>
                                        </p:tav>
                                      </p:tavLst>
                                    </p:anim>
                                    <p:anim calcmode="lin" valueType="num">
                                      <p:cBhvr additive="base">
                                        <p:cTn id="20" dur="500" fill="hold"/>
                                        <p:tgtEl>
                                          <p:spTgt spid="4404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4042"/>
                                        </p:tgtEl>
                                        <p:attrNameLst>
                                          <p:attrName>style.visibility</p:attrName>
                                        </p:attrNameLst>
                                      </p:cBhvr>
                                      <p:to>
                                        <p:strVal val="visible"/>
                                      </p:to>
                                    </p:set>
                                    <p:anim calcmode="lin" valueType="num">
                                      <p:cBhvr additive="base">
                                        <p:cTn id="23" dur="500" fill="hold"/>
                                        <p:tgtEl>
                                          <p:spTgt spid="44042"/>
                                        </p:tgtEl>
                                        <p:attrNameLst>
                                          <p:attrName>ppt_x</p:attrName>
                                        </p:attrNameLst>
                                      </p:cBhvr>
                                      <p:tavLst>
                                        <p:tav tm="0">
                                          <p:val>
                                            <p:strVal val="#ppt_x"/>
                                          </p:val>
                                        </p:tav>
                                        <p:tav tm="100000">
                                          <p:val>
                                            <p:strVal val="#ppt_x"/>
                                          </p:val>
                                        </p:tav>
                                      </p:tavLst>
                                    </p:anim>
                                    <p:anim calcmode="lin" valueType="num">
                                      <p:cBhvr additive="base">
                                        <p:cTn id="24" dur="500" fill="hold"/>
                                        <p:tgtEl>
                                          <p:spTgt spid="4404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4045"/>
                                        </p:tgtEl>
                                        <p:attrNameLst>
                                          <p:attrName>style.visibility</p:attrName>
                                        </p:attrNameLst>
                                      </p:cBhvr>
                                      <p:to>
                                        <p:strVal val="visible"/>
                                      </p:to>
                                    </p:set>
                                    <p:anim calcmode="lin" valueType="num">
                                      <p:cBhvr additive="base">
                                        <p:cTn id="33" dur="500" fill="hold"/>
                                        <p:tgtEl>
                                          <p:spTgt spid="44045"/>
                                        </p:tgtEl>
                                        <p:attrNameLst>
                                          <p:attrName>ppt_x</p:attrName>
                                        </p:attrNameLst>
                                      </p:cBhvr>
                                      <p:tavLst>
                                        <p:tav tm="0">
                                          <p:val>
                                            <p:strVal val="#ppt_x"/>
                                          </p:val>
                                        </p:tav>
                                        <p:tav tm="100000">
                                          <p:val>
                                            <p:strVal val="#ppt_x"/>
                                          </p:val>
                                        </p:tav>
                                      </p:tavLst>
                                    </p:anim>
                                    <p:anim calcmode="lin" valueType="num">
                                      <p:cBhvr additive="base">
                                        <p:cTn id="34" dur="500" fill="hold"/>
                                        <p:tgtEl>
                                          <p:spTgt spid="4404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4044"/>
                                        </p:tgtEl>
                                        <p:attrNameLst>
                                          <p:attrName>style.visibility</p:attrName>
                                        </p:attrNameLst>
                                      </p:cBhvr>
                                      <p:to>
                                        <p:strVal val="visible"/>
                                      </p:to>
                                    </p:set>
                                    <p:anim calcmode="lin" valueType="num">
                                      <p:cBhvr additive="base">
                                        <p:cTn id="37" dur="500" fill="hold"/>
                                        <p:tgtEl>
                                          <p:spTgt spid="44044"/>
                                        </p:tgtEl>
                                        <p:attrNameLst>
                                          <p:attrName>ppt_x</p:attrName>
                                        </p:attrNameLst>
                                      </p:cBhvr>
                                      <p:tavLst>
                                        <p:tav tm="0">
                                          <p:val>
                                            <p:strVal val="#ppt_x"/>
                                          </p:val>
                                        </p:tav>
                                        <p:tav tm="100000">
                                          <p:val>
                                            <p:strVal val="#ppt_x"/>
                                          </p:val>
                                        </p:tav>
                                      </p:tavLst>
                                    </p:anim>
                                    <p:anim calcmode="lin" valueType="num">
                                      <p:cBhvr additive="base">
                                        <p:cTn id="38" dur="500" fill="hold"/>
                                        <p:tgtEl>
                                          <p:spTgt spid="4404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4033"/>
                                        </p:tgtEl>
                                        <p:attrNameLst>
                                          <p:attrName>style.visibility</p:attrName>
                                        </p:attrNameLst>
                                      </p:cBhvr>
                                      <p:to>
                                        <p:strVal val="visible"/>
                                      </p:to>
                                    </p:set>
                                    <p:anim calcmode="lin" valueType="num">
                                      <p:cBhvr additive="base">
                                        <p:cTn id="41" dur="500" fill="hold"/>
                                        <p:tgtEl>
                                          <p:spTgt spid="44033"/>
                                        </p:tgtEl>
                                        <p:attrNameLst>
                                          <p:attrName>ppt_x</p:attrName>
                                        </p:attrNameLst>
                                      </p:cBhvr>
                                      <p:tavLst>
                                        <p:tav tm="0">
                                          <p:val>
                                            <p:strVal val="#ppt_x"/>
                                          </p:val>
                                        </p:tav>
                                        <p:tav tm="100000">
                                          <p:val>
                                            <p:strVal val="#ppt_x"/>
                                          </p:val>
                                        </p:tav>
                                      </p:tavLst>
                                    </p:anim>
                                    <p:anim calcmode="lin" valueType="num">
                                      <p:cBhvr additive="base">
                                        <p:cTn id="42" dur="500" fill="hold"/>
                                        <p:tgtEl>
                                          <p:spTgt spid="440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r>
              <a:rPr lang="en-US" sz="2400" b="1" kern="0">
                <a:sym typeface="+mn-ea"/>
              </a:rPr>
              <a:t>——</a:t>
            </a:r>
            <a:r>
              <a:rPr lang="zh-CN" altLang="en-US" sz="2400" b="1" kern="0">
                <a:sym typeface="+mn-ea"/>
              </a:rPr>
              <a:t>圆极化波</a:t>
            </a:r>
            <a:endParaRPr lang="zh-CN" alt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合成场强矢量</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的大小不随时间而变，但</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矢量末端却在一个圆上以角速度旋转。称这种波为圆极化波。</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迎着波的传播方向看去，当   较    滞后   时，E矢量沿反时针方向旋转，这称为右旋圆极化波；</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反之，</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矢量顺时针方向旋转，则称之为左旋圆极化波。</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45061" name="对象 44037"/>
          <p:cNvGraphicFramePr>
            <a:graphicFrameLocks noChangeAspect="1"/>
          </p:cNvGraphicFramePr>
          <p:nvPr>
            <p:custDataLst>
              <p:tags r:id="rId11"/>
            </p:custDataLst>
          </p:nvPr>
        </p:nvGraphicFramePr>
        <p:xfrm>
          <a:off x="4637405" y="3173413"/>
          <a:ext cx="437356" cy="504000"/>
        </p:xfrm>
        <a:graphic>
          <a:graphicData uri="http://schemas.openxmlformats.org/presentationml/2006/ole">
            <mc:AlternateContent xmlns:mc="http://schemas.openxmlformats.org/markup-compatibility/2006">
              <mc:Choice xmlns:v="urn:schemas-microsoft-com:vml" Requires="v">
                <p:oleObj spid="_x0000_s3123" name="" r:id="rId12" imgW="191135" imgH="216535" progId="Equation.3">
                  <p:embed/>
                </p:oleObj>
              </mc:Choice>
              <mc:Fallback>
                <p:oleObj name="" r:id="rId12" imgW="191135" imgH="216535" progId="Equation.3">
                  <p:embed/>
                  <p:pic>
                    <p:nvPicPr>
                      <p:cNvPr id="0" name="图片 3122"/>
                      <p:cNvPicPr/>
                      <p:nvPr/>
                    </p:nvPicPr>
                    <p:blipFill>
                      <a:blip r:embed="rId13"/>
                      <a:stretch>
                        <a:fillRect/>
                      </a:stretch>
                    </p:blipFill>
                    <p:spPr>
                      <a:xfrm>
                        <a:off x="4637405" y="3173413"/>
                        <a:ext cx="437356" cy="504000"/>
                      </a:xfrm>
                      <a:prstGeom prst="rect">
                        <a:avLst/>
                      </a:prstGeom>
                      <a:noFill/>
                      <a:ln w="38100">
                        <a:noFill/>
                        <a:miter/>
                      </a:ln>
                    </p:spPr>
                  </p:pic>
                </p:oleObj>
              </mc:Fallback>
            </mc:AlternateContent>
          </a:graphicData>
        </a:graphic>
      </p:graphicFrame>
      <p:graphicFrame>
        <p:nvGraphicFramePr>
          <p:cNvPr id="45063" name="对象 44039"/>
          <p:cNvGraphicFramePr>
            <a:graphicFrameLocks noChangeAspect="1"/>
          </p:cNvGraphicFramePr>
          <p:nvPr>
            <p:custDataLst>
              <p:tags r:id="rId14"/>
            </p:custDataLst>
          </p:nvPr>
        </p:nvGraphicFramePr>
        <p:xfrm>
          <a:off x="5418455" y="3173730"/>
          <a:ext cx="504000" cy="504000"/>
        </p:xfrm>
        <a:graphic>
          <a:graphicData uri="http://schemas.openxmlformats.org/presentationml/2006/ole">
            <mc:AlternateContent xmlns:mc="http://schemas.openxmlformats.org/markup-compatibility/2006">
              <mc:Choice xmlns:v="urn:schemas-microsoft-com:vml" Requires="v">
                <p:oleObj spid="_x0000_s3121" name="" r:id="rId15" imgW="191770" imgH="191770" progId="Equation.3">
                  <p:embed/>
                </p:oleObj>
              </mc:Choice>
              <mc:Fallback>
                <p:oleObj name="" r:id="rId15" imgW="191770" imgH="191770" progId="Equation.3">
                  <p:embed/>
                  <p:pic>
                    <p:nvPicPr>
                      <p:cNvPr id="0" name="图片 3120"/>
                      <p:cNvPicPr/>
                      <p:nvPr/>
                    </p:nvPicPr>
                    <p:blipFill>
                      <a:blip r:embed="rId16"/>
                      <a:stretch>
                        <a:fillRect/>
                      </a:stretch>
                    </p:blipFill>
                    <p:spPr>
                      <a:xfrm>
                        <a:off x="5418455" y="3173730"/>
                        <a:ext cx="504000" cy="504000"/>
                      </a:xfrm>
                      <a:prstGeom prst="rect">
                        <a:avLst/>
                      </a:prstGeom>
                      <a:noFill/>
                      <a:ln w="38100">
                        <a:noFill/>
                        <a:miter/>
                      </a:ln>
                    </p:spPr>
                  </p:pic>
                </p:oleObj>
              </mc:Fallback>
            </mc:AlternateContent>
          </a:graphicData>
        </a:graphic>
      </p:graphicFrame>
      <p:graphicFrame>
        <p:nvGraphicFramePr>
          <p:cNvPr id="45065" name="对象 44041"/>
          <p:cNvGraphicFramePr>
            <a:graphicFrameLocks noChangeAspect="1"/>
          </p:cNvGraphicFramePr>
          <p:nvPr>
            <p:custDataLst>
              <p:tags r:id="rId17"/>
            </p:custDataLst>
          </p:nvPr>
        </p:nvGraphicFramePr>
        <p:xfrm>
          <a:off x="6536373" y="3068955"/>
          <a:ext cx="547687" cy="476250"/>
        </p:xfrm>
        <a:graphic>
          <a:graphicData uri="http://schemas.openxmlformats.org/presentationml/2006/ole">
            <mc:AlternateContent xmlns:mc="http://schemas.openxmlformats.org/markup-compatibility/2006">
              <mc:Choice xmlns:v="urn:schemas-microsoft-com:vml" Requires="v">
                <p:oleObj spid="_x0000_s3122" name="" r:id="rId18" imgW="216535" imgH="191135" progId="Equation.3">
                  <p:embed/>
                </p:oleObj>
              </mc:Choice>
              <mc:Fallback>
                <p:oleObj name="" r:id="rId18" imgW="216535" imgH="191135" progId="Equation.3">
                  <p:embed/>
                  <p:pic>
                    <p:nvPicPr>
                      <p:cNvPr id="0" name="图片 3121"/>
                      <p:cNvPicPr/>
                      <p:nvPr/>
                    </p:nvPicPr>
                    <p:blipFill>
                      <a:blip r:embed="rId19"/>
                      <a:stretch>
                        <a:fillRect/>
                      </a:stretch>
                    </p:blipFill>
                    <p:spPr>
                      <a:xfrm>
                        <a:off x="6536373" y="3068955"/>
                        <a:ext cx="547687" cy="4762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061"/>
                                        </p:tgtEl>
                                        <p:attrNameLst>
                                          <p:attrName>style.visibility</p:attrName>
                                        </p:attrNameLst>
                                      </p:cBhvr>
                                      <p:to>
                                        <p:strVal val="visible"/>
                                      </p:to>
                                    </p:set>
                                    <p:anim calcmode="lin" valueType="num">
                                      <p:cBhvr additive="base">
                                        <p:cTn id="7" dur="500" fill="hold"/>
                                        <p:tgtEl>
                                          <p:spTgt spid="45061"/>
                                        </p:tgtEl>
                                        <p:attrNameLst>
                                          <p:attrName>ppt_x</p:attrName>
                                        </p:attrNameLst>
                                      </p:cBhvr>
                                      <p:tavLst>
                                        <p:tav tm="0">
                                          <p:val>
                                            <p:strVal val="#ppt_x"/>
                                          </p:val>
                                        </p:tav>
                                        <p:tav tm="100000">
                                          <p:val>
                                            <p:strVal val="#ppt_x"/>
                                          </p:val>
                                        </p:tav>
                                      </p:tavLst>
                                    </p:anim>
                                    <p:anim calcmode="lin" valueType="num">
                                      <p:cBhvr additive="base">
                                        <p:cTn id="8" dur="500" fill="hold"/>
                                        <p:tgtEl>
                                          <p:spTgt spid="450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065"/>
                                        </p:tgtEl>
                                        <p:attrNameLst>
                                          <p:attrName>style.visibility</p:attrName>
                                        </p:attrNameLst>
                                      </p:cBhvr>
                                      <p:to>
                                        <p:strVal val="visible"/>
                                      </p:to>
                                    </p:set>
                                    <p:anim calcmode="lin" valueType="num">
                                      <p:cBhvr additive="base">
                                        <p:cTn id="11" dur="500" fill="hold"/>
                                        <p:tgtEl>
                                          <p:spTgt spid="45065"/>
                                        </p:tgtEl>
                                        <p:attrNameLst>
                                          <p:attrName>ppt_x</p:attrName>
                                        </p:attrNameLst>
                                      </p:cBhvr>
                                      <p:tavLst>
                                        <p:tav tm="0">
                                          <p:val>
                                            <p:strVal val="#ppt_x"/>
                                          </p:val>
                                        </p:tav>
                                        <p:tav tm="100000">
                                          <p:val>
                                            <p:strVal val="#ppt_x"/>
                                          </p:val>
                                        </p:tav>
                                      </p:tavLst>
                                    </p:anim>
                                    <p:anim calcmode="lin" valueType="num">
                                      <p:cBhvr additive="base">
                                        <p:cTn id="12" dur="500" fill="hold"/>
                                        <p:tgtEl>
                                          <p:spTgt spid="4506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5063"/>
                                        </p:tgtEl>
                                        <p:attrNameLst>
                                          <p:attrName>style.visibility</p:attrName>
                                        </p:attrNameLst>
                                      </p:cBhvr>
                                      <p:to>
                                        <p:strVal val="visible"/>
                                      </p:to>
                                    </p:set>
                                    <p:anim calcmode="lin" valueType="num">
                                      <p:cBhvr additive="base">
                                        <p:cTn id="15" dur="500" fill="hold"/>
                                        <p:tgtEl>
                                          <p:spTgt spid="45063"/>
                                        </p:tgtEl>
                                        <p:attrNameLst>
                                          <p:attrName>ppt_x</p:attrName>
                                        </p:attrNameLst>
                                      </p:cBhvr>
                                      <p:tavLst>
                                        <p:tav tm="0">
                                          <p:val>
                                            <p:strVal val="#ppt_x"/>
                                          </p:val>
                                        </p:tav>
                                        <p:tav tm="100000">
                                          <p:val>
                                            <p:strVal val="#ppt_x"/>
                                          </p:val>
                                        </p:tav>
                                      </p:tavLst>
                                    </p:anim>
                                    <p:anim calcmode="lin" valueType="num">
                                      <p:cBhvr additive="base">
                                        <p:cTn id="16"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r>
              <a:rPr lang="en-US" sz="2400" b="1" kern="0">
                <a:sym typeface="+mn-ea"/>
              </a:rPr>
              <a:t>——</a:t>
            </a:r>
            <a:r>
              <a:rPr lang="zh-CN" altLang="en-US" sz="2400" b="1" kern="0">
                <a:sym typeface="+mn-ea"/>
              </a:rPr>
              <a:t>椭圆极化波</a:t>
            </a:r>
            <a:endParaRPr lang="zh-CN" alt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一般情况下，极化的方式将会是椭圆极化：</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椭圆的长轴并不一定与x轴重合，夹角可以证明决定于下式</a:t>
            </a:r>
            <a:endParaRPr lang="zh-CN" altLang="en-US" sz="2400" strike="noStrike" noProof="1" dirty="0">
              <a:effectLst/>
              <a:latin typeface="+mn-ea"/>
              <a:cs typeface="+mn-ea"/>
            </a:endParaRPr>
          </a:p>
        </p:txBody>
      </p:sp>
      <p:graphicFrame>
        <p:nvGraphicFramePr>
          <p:cNvPr id="48132" name="对象 47108"/>
          <p:cNvGraphicFramePr>
            <a:graphicFrameLocks noChangeAspect="1"/>
          </p:cNvGraphicFramePr>
          <p:nvPr>
            <p:custDataLst>
              <p:tags r:id="rId11"/>
            </p:custDataLst>
          </p:nvPr>
        </p:nvGraphicFramePr>
        <p:xfrm>
          <a:off x="3364230" y="2062480"/>
          <a:ext cx="4854575" cy="1085850"/>
        </p:xfrm>
        <a:graphic>
          <a:graphicData uri="http://schemas.openxmlformats.org/presentationml/2006/ole">
            <mc:AlternateContent xmlns:mc="http://schemas.openxmlformats.org/markup-compatibility/2006">
              <mc:Choice xmlns:v="urn:schemas-microsoft-com:vml" Requires="v">
                <p:oleObj spid="_x0000_s3120" name="" r:id="rId12" imgW="2145665" imgH="482600" progId="Equation.DSMT4">
                  <p:embed/>
                </p:oleObj>
              </mc:Choice>
              <mc:Fallback>
                <p:oleObj name="" r:id="rId12" imgW="2145665" imgH="482600" progId="Equation.DSMT4">
                  <p:embed/>
                  <p:pic>
                    <p:nvPicPr>
                      <p:cNvPr id="0" name="图片 3119"/>
                      <p:cNvPicPr/>
                      <p:nvPr/>
                    </p:nvPicPr>
                    <p:blipFill>
                      <a:blip r:embed="rId13"/>
                      <a:stretch>
                        <a:fillRect/>
                      </a:stretch>
                    </p:blipFill>
                    <p:spPr>
                      <a:xfrm>
                        <a:off x="3364230" y="2062480"/>
                        <a:ext cx="4854575" cy="1085850"/>
                      </a:xfrm>
                      <a:prstGeom prst="rect">
                        <a:avLst/>
                      </a:prstGeom>
                      <a:noFill/>
                      <a:ln w="38100">
                        <a:noFill/>
                        <a:miter/>
                      </a:ln>
                    </p:spPr>
                  </p:pic>
                </p:oleObj>
              </mc:Fallback>
            </mc:AlternateContent>
          </a:graphicData>
        </a:graphic>
      </p:graphicFrame>
      <p:graphicFrame>
        <p:nvGraphicFramePr>
          <p:cNvPr id="48134" name="对象 47110"/>
          <p:cNvGraphicFramePr>
            <a:graphicFrameLocks noChangeAspect="1"/>
          </p:cNvGraphicFramePr>
          <p:nvPr>
            <p:custDataLst>
              <p:tags r:id="rId14"/>
            </p:custDataLst>
          </p:nvPr>
        </p:nvGraphicFramePr>
        <p:xfrm>
          <a:off x="4188778" y="4405948"/>
          <a:ext cx="3813175" cy="1270000"/>
        </p:xfrm>
        <a:graphic>
          <a:graphicData uri="http://schemas.openxmlformats.org/presentationml/2006/ole">
            <mc:AlternateContent xmlns:mc="http://schemas.openxmlformats.org/markup-compatibility/2006">
              <mc:Choice xmlns:v="urn:schemas-microsoft-com:vml" Requires="v">
                <p:oleObj spid="_x0000_s3124" name="" r:id="rId15" imgW="1511300" imgH="508000" progId="Equation.3">
                  <p:embed/>
                </p:oleObj>
              </mc:Choice>
              <mc:Fallback>
                <p:oleObj name="" r:id="rId15" imgW="1511300" imgH="508000" progId="Equation.3">
                  <p:embed/>
                  <p:pic>
                    <p:nvPicPr>
                      <p:cNvPr id="0" name="图片 3123"/>
                      <p:cNvPicPr/>
                      <p:nvPr/>
                    </p:nvPicPr>
                    <p:blipFill>
                      <a:blip r:embed="rId16"/>
                      <a:stretch>
                        <a:fillRect/>
                      </a:stretch>
                    </p:blipFill>
                    <p:spPr>
                      <a:xfrm>
                        <a:off x="4188778" y="4405948"/>
                        <a:ext cx="3813175" cy="1270000"/>
                      </a:xfrm>
                      <a:prstGeom prst="rect">
                        <a:avLst/>
                      </a:prstGeom>
                      <a:noFill/>
                      <a:ln w="38100">
                        <a:noFill/>
                        <a:miter/>
                      </a:ln>
                    </p:spPr>
                  </p:pic>
                </p:oleObj>
              </mc:Fallback>
            </mc:AlternateContent>
          </a:graphicData>
        </a:graphic>
      </p:graphicFrame>
      <p:pic>
        <p:nvPicPr>
          <p:cNvPr id="49163" name="图片 48139" descr="第七章图5"/>
          <p:cNvPicPr>
            <a:picLocks noChangeAspect="1"/>
          </p:cNvPicPr>
          <p:nvPr>
            <p:custDataLst>
              <p:tags r:id="rId17"/>
            </p:custDataLst>
          </p:nvPr>
        </p:nvPicPr>
        <p:blipFill>
          <a:blip r:embed="rId18">
            <a:lum bright="10001" contrast="7999"/>
          </a:blip>
          <a:srcRect l="8037" t="30348" r="29588" b="7651"/>
          <a:stretch>
            <a:fillRect/>
          </a:stretch>
        </p:blipFill>
        <p:spPr>
          <a:xfrm>
            <a:off x="9273858" y="2566353"/>
            <a:ext cx="2365375" cy="2659062"/>
          </a:xfrm>
          <a:prstGeom prst="rect">
            <a:avLst/>
          </a:prstGeom>
          <a:solidFill>
            <a:schemeClr val="tx1"/>
          </a:solid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ppt_x"/>
                                          </p:val>
                                        </p:tav>
                                        <p:tav tm="100000">
                                          <p:val>
                                            <p:strVal val="#ppt_x"/>
                                          </p:val>
                                        </p:tav>
                                      </p:tavLst>
                                    </p:anim>
                                    <p:anim calcmode="lin" valueType="num">
                                      <p:cBhvr additive="base">
                                        <p:cTn id="8" dur="500" fill="hold"/>
                                        <p:tgtEl>
                                          <p:spTgt spid="481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134"/>
                                        </p:tgtEl>
                                        <p:attrNameLst>
                                          <p:attrName>style.visibility</p:attrName>
                                        </p:attrNameLst>
                                      </p:cBhvr>
                                      <p:to>
                                        <p:strVal val="visible"/>
                                      </p:to>
                                    </p:set>
                                    <p:anim calcmode="lin" valueType="num">
                                      <p:cBhvr additive="base">
                                        <p:cTn id="11" dur="500" fill="hold"/>
                                        <p:tgtEl>
                                          <p:spTgt spid="48134"/>
                                        </p:tgtEl>
                                        <p:attrNameLst>
                                          <p:attrName>ppt_x</p:attrName>
                                        </p:attrNameLst>
                                      </p:cBhvr>
                                      <p:tavLst>
                                        <p:tav tm="0">
                                          <p:val>
                                            <p:strVal val="#ppt_x"/>
                                          </p:val>
                                        </p:tav>
                                        <p:tav tm="100000">
                                          <p:val>
                                            <p:strVal val="#ppt_x"/>
                                          </p:val>
                                        </p:tav>
                                      </p:tavLst>
                                    </p:anim>
                                    <p:anim calcmode="lin" valueType="num">
                                      <p:cBhvr additive="base">
                                        <p:cTn id="12" dur="500" fill="hold"/>
                                        <p:tgtEl>
                                          <p:spTgt spid="481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163"/>
                                        </p:tgtEl>
                                        <p:attrNameLst>
                                          <p:attrName>style.visibility</p:attrName>
                                        </p:attrNameLst>
                                      </p:cBhvr>
                                      <p:to>
                                        <p:strVal val="visible"/>
                                      </p:to>
                                    </p:set>
                                    <p:anim calcmode="lin" valueType="num">
                                      <p:cBhvr additive="base">
                                        <p:cTn id="15" dur="500" fill="hold"/>
                                        <p:tgtEl>
                                          <p:spTgt spid="49163"/>
                                        </p:tgtEl>
                                        <p:attrNameLst>
                                          <p:attrName>ppt_x</p:attrName>
                                        </p:attrNameLst>
                                      </p:cBhvr>
                                      <p:tavLst>
                                        <p:tav tm="0">
                                          <p:val>
                                            <p:strVal val="#ppt_x"/>
                                          </p:val>
                                        </p:tav>
                                        <p:tav tm="100000">
                                          <p:val>
                                            <p:strVal val="#ppt_x"/>
                                          </p:val>
                                        </p:tav>
                                      </p:tavLst>
                                    </p:anim>
                                    <p:anim calcmode="lin" valueType="num">
                                      <p:cBhvr additive="base">
                                        <p:cTn id="16" dur="500" fill="hold"/>
                                        <p:tgtEl>
                                          <p:spTgt spid="49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r>
              <a:rPr lang="en-US" sz="2400" b="1" kern="0">
                <a:sym typeface="+mn-ea"/>
              </a:rPr>
              <a:t>——</a:t>
            </a:r>
            <a:r>
              <a:rPr lang="zh-CN" altLang="en-US" sz="2400" b="1" kern="0">
                <a:sym typeface="+mn-ea"/>
              </a:rPr>
              <a:t>椭圆极化波</a:t>
            </a:r>
            <a:endParaRPr lang="zh-CN" alt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当      (即    滞后于   )时，如果我们迎着波的传播方向看去,</a:t>
            </a:r>
            <a:r>
              <a:rPr lang="zh-CN" altLang="en-US" sz="2400" i="1" strike="noStrike" noProof="1" dirty="0">
                <a:effectLst/>
                <a:latin typeface="Times New Roman" panose="02020603050405020304" charset="0"/>
                <a:cs typeface="Times New Roman" panose="02020603050405020304" charset="0"/>
              </a:rPr>
              <a:t>Ｅ</a:t>
            </a:r>
            <a:r>
              <a:rPr lang="zh-CN" altLang="en-US" sz="2400" strike="noStrike" noProof="1" dirty="0">
                <a:effectLst/>
                <a:latin typeface="+mn-ea"/>
                <a:cs typeface="+mn-ea"/>
              </a:rPr>
              <a:t>矢量沿反时针方向旋转，称为右旋椭圆极化波；反之，</a:t>
            </a:r>
            <a:r>
              <a:rPr lang="zh-CN" altLang="en-US" sz="2400" i="1" strike="noStrike" noProof="1" dirty="0">
                <a:effectLst/>
                <a:latin typeface="Times New Roman" panose="02020603050405020304" charset="0"/>
                <a:cs typeface="Times New Roman" panose="02020603050405020304" charset="0"/>
              </a:rPr>
              <a:t>Ｅ</a:t>
            </a:r>
            <a:r>
              <a:rPr lang="zh-CN" altLang="en-US" sz="2400" strike="noStrike" noProof="1" dirty="0">
                <a:effectLst/>
                <a:latin typeface="+mn-ea"/>
                <a:cs typeface="+mn-ea"/>
              </a:rPr>
              <a:t>矢量顺时针方向旋转，则称为左旋椭圆极化波。</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49155" name="对象 48132"/>
          <p:cNvGraphicFramePr>
            <a:graphicFrameLocks noChangeAspect="1"/>
          </p:cNvGraphicFramePr>
          <p:nvPr>
            <p:custDataLst>
              <p:tags r:id="rId11"/>
            </p:custDataLst>
          </p:nvPr>
        </p:nvGraphicFramePr>
        <p:xfrm>
          <a:off x="1276350" y="1446213"/>
          <a:ext cx="927419" cy="504000"/>
        </p:xfrm>
        <a:graphic>
          <a:graphicData uri="http://schemas.openxmlformats.org/presentationml/2006/ole">
            <mc:AlternateContent xmlns:mc="http://schemas.openxmlformats.org/markup-compatibility/2006">
              <mc:Choice xmlns:v="urn:schemas-microsoft-com:vml" Requires="v">
                <p:oleObj spid="_x0000_s3240" name="" r:id="rId12" imgW="330835" imgH="178435" progId="Equation.3">
                  <p:embed/>
                </p:oleObj>
              </mc:Choice>
              <mc:Fallback>
                <p:oleObj name="" r:id="rId12" imgW="330835" imgH="178435" progId="Equation.3">
                  <p:embed/>
                  <p:pic>
                    <p:nvPicPr>
                      <p:cNvPr id="0" name="图片 3239"/>
                      <p:cNvPicPr/>
                      <p:nvPr/>
                    </p:nvPicPr>
                    <p:blipFill>
                      <a:blip r:embed="rId13"/>
                      <a:stretch>
                        <a:fillRect/>
                      </a:stretch>
                    </p:blipFill>
                    <p:spPr>
                      <a:xfrm>
                        <a:off x="1276350" y="1446213"/>
                        <a:ext cx="927419" cy="504000"/>
                      </a:xfrm>
                      <a:prstGeom prst="rect">
                        <a:avLst/>
                      </a:prstGeom>
                      <a:noFill/>
                      <a:ln w="38100">
                        <a:noFill/>
                        <a:miter/>
                      </a:ln>
                    </p:spPr>
                  </p:pic>
                </p:oleObj>
              </mc:Fallback>
            </mc:AlternateContent>
          </a:graphicData>
        </a:graphic>
      </p:graphicFrame>
      <p:graphicFrame>
        <p:nvGraphicFramePr>
          <p:cNvPr id="49156" name="对象 48134"/>
          <p:cNvGraphicFramePr>
            <a:graphicFrameLocks noChangeAspect="1"/>
          </p:cNvGraphicFramePr>
          <p:nvPr>
            <p:custDataLst>
              <p:tags r:id="rId14"/>
            </p:custDataLst>
          </p:nvPr>
        </p:nvGraphicFramePr>
        <p:xfrm>
          <a:off x="2672398" y="1446530"/>
          <a:ext cx="437500" cy="504000"/>
        </p:xfrm>
        <a:graphic>
          <a:graphicData uri="http://schemas.openxmlformats.org/presentationml/2006/ole">
            <mc:AlternateContent xmlns:mc="http://schemas.openxmlformats.org/markup-compatibility/2006">
              <mc:Choice xmlns:v="urn:schemas-microsoft-com:vml" Requires="v">
                <p:oleObj spid="_x0000_s3243" name="" r:id="rId15" imgW="191135" imgH="216535" progId="Equation.3">
                  <p:embed/>
                </p:oleObj>
              </mc:Choice>
              <mc:Fallback>
                <p:oleObj name="" r:id="rId15" imgW="191135" imgH="216535" progId="Equation.3">
                  <p:embed/>
                  <p:pic>
                    <p:nvPicPr>
                      <p:cNvPr id="0" name="图片 3242"/>
                      <p:cNvPicPr/>
                      <p:nvPr/>
                    </p:nvPicPr>
                    <p:blipFill>
                      <a:blip r:embed="rId16"/>
                      <a:stretch>
                        <a:fillRect/>
                      </a:stretch>
                    </p:blipFill>
                    <p:spPr>
                      <a:xfrm>
                        <a:off x="2672398" y="1446530"/>
                        <a:ext cx="437500" cy="504000"/>
                      </a:xfrm>
                      <a:prstGeom prst="rect">
                        <a:avLst/>
                      </a:prstGeom>
                      <a:noFill/>
                      <a:ln w="38100">
                        <a:noFill/>
                        <a:miter/>
                      </a:ln>
                    </p:spPr>
                  </p:pic>
                </p:oleObj>
              </mc:Fallback>
            </mc:AlternateContent>
          </a:graphicData>
        </a:graphic>
      </p:graphicFrame>
      <p:graphicFrame>
        <p:nvGraphicFramePr>
          <p:cNvPr id="49157" name="对象 48136"/>
          <p:cNvGraphicFramePr>
            <a:graphicFrameLocks noChangeAspect="1"/>
          </p:cNvGraphicFramePr>
          <p:nvPr>
            <p:custDataLst>
              <p:tags r:id="rId17"/>
            </p:custDataLst>
          </p:nvPr>
        </p:nvGraphicFramePr>
        <p:xfrm>
          <a:off x="4082415" y="1446213"/>
          <a:ext cx="504000" cy="504000"/>
        </p:xfrm>
        <a:graphic>
          <a:graphicData uri="http://schemas.openxmlformats.org/presentationml/2006/ole">
            <mc:AlternateContent xmlns:mc="http://schemas.openxmlformats.org/markup-compatibility/2006">
              <mc:Choice xmlns:v="urn:schemas-microsoft-com:vml" Requires="v">
                <p:oleObj spid="_x0000_s3242" name="" r:id="rId18" imgW="191770" imgH="191770" progId="Equation.3">
                  <p:embed/>
                </p:oleObj>
              </mc:Choice>
              <mc:Fallback>
                <p:oleObj name="" r:id="rId18" imgW="191770" imgH="191770" progId="Equation.3">
                  <p:embed/>
                  <p:pic>
                    <p:nvPicPr>
                      <p:cNvPr id="0" name="图片 3241"/>
                      <p:cNvPicPr/>
                      <p:nvPr/>
                    </p:nvPicPr>
                    <p:blipFill>
                      <a:blip r:embed="rId19"/>
                      <a:stretch>
                        <a:fillRect/>
                      </a:stretch>
                    </p:blipFill>
                    <p:spPr>
                      <a:xfrm>
                        <a:off x="4082415" y="1446213"/>
                        <a:ext cx="504000" cy="504000"/>
                      </a:xfrm>
                      <a:prstGeom prst="rect">
                        <a:avLst/>
                      </a:prstGeom>
                      <a:noFill/>
                      <a:ln w="38100">
                        <a:noFill/>
                        <a:miter/>
                      </a:ln>
                    </p:spPr>
                  </p:pic>
                </p:oleObj>
              </mc:Fallback>
            </mc:AlternateContent>
          </a:graphicData>
        </a:graphic>
      </p:graphicFrame>
      <p:graphicFrame>
        <p:nvGraphicFramePr>
          <p:cNvPr id="49159" name="对象 48140"/>
          <p:cNvGraphicFramePr>
            <a:graphicFrameLocks noChangeAspect="1"/>
          </p:cNvGraphicFramePr>
          <p:nvPr>
            <p:custDataLst>
              <p:tags r:id="rId20"/>
            </p:custDataLst>
          </p:nvPr>
        </p:nvGraphicFramePr>
        <p:xfrm>
          <a:off x="2772093" y="3526155"/>
          <a:ext cx="3124200" cy="511175"/>
        </p:xfrm>
        <a:graphic>
          <a:graphicData uri="http://schemas.openxmlformats.org/presentationml/2006/ole">
            <mc:AlternateContent xmlns:mc="http://schemas.openxmlformats.org/markup-compatibility/2006">
              <mc:Choice xmlns:v="urn:schemas-microsoft-com:vml" Requires="v">
                <p:oleObj spid="_x0000_s3233" name="" r:id="rId21" imgW="1459865" imgH="241300" progId="Equation.3">
                  <p:embed/>
                </p:oleObj>
              </mc:Choice>
              <mc:Fallback>
                <p:oleObj name="" r:id="rId21" imgW="1459865" imgH="241300" progId="Equation.3">
                  <p:embed/>
                  <p:pic>
                    <p:nvPicPr>
                      <p:cNvPr id="0" name="图片 3232"/>
                      <p:cNvPicPr/>
                      <p:nvPr/>
                    </p:nvPicPr>
                    <p:blipFill>
                      <a:blip r:embed="rId22"/>
                      <a:stretch>
                        <a:fillRect/>
                      </a:stretch>
                    </p:blipFill>
                    <p:spPr>
                      <a:xfrm>
                        <a:off x="2772093" y="3526155"/>
                        <a:ext cx="3124200" cy="511175"/>
                      </a:xfrm>
                      <a:prstGeom prst="rect">
                        <a:avLst/>
                      </a:prstGeom>
                      <a:noFill/>
                      <a:ln w="38100">
                        <a:noFill/>
                        <a:miter/>
                      </a:ln>
                    </p:spPr>
                  </p:pic>
                </p:oleObj>
              </mc:Fallback>
            </mc:AlternateContent>
          </a:graphicData>
        </a:graphic>
      </p:graphicFrame>
      <p:graphicFrame>
        <p:nvGraphicFramePr>
          <p:cNvPr id="49160" name="对象 48141"/>
          <p:cNvGraphicFramePr>
            <a:graphicFrameLocks noChangeAspect="1"/>
          </p:cNvGraphicFramePr>
          <p:nvPr>
            <p:custDataLst>
              <p:tags r:id="rId23"/>
            </p:custDataLst>
          </p:nvPr>
        </p:nvGraphicFramePr>
        <p:xfrm>
          <a:off x="2772093" y="4461193"/>
          <a:ext cx="3403600" cy="542925"/>
        </p:xfrm>
        <a:graphic>
          <a:graphicData uri="http://schemas.openxmlformats.org/presentationml/2006/ole">
            <mc:AlternateContent xmlns:mc="http://schemas.openxmlformats.org/markup-compatibility/2006">
              <mc:Choice xmlns:v="urn:schemas-microsoft-com:vml" Requires="v">
                <p:oleObj spid="_x0000_s3238" name="" r:id="rId24" imgW="1611630" imgH="254000" progId="Equation.3">
                  <p:embed/>
                </p:oleObj>
              </mc:Choice>
              <mc:Fallback>
                <p:oleObj name="" r:id="rId24" imgW="1611630" imgH="254000" progId="Equation.3">
                  <p:embed/>
                  <p:pic>
                    <p:nvPicPr>
                      <p:cNvPr id="0" name="图片 3237"/>
                      <p:cNvPicPr/>
                      <p:nvPr/>
                    </p:nvPicPr>
                    <p:blipFill>
                      <a:blip r:embed="rId25"/>
                      <a:stretch>
                        <a:fillRect/>
                      </a:stretch>
                    </p:blipFill>
                    <p:spPr>
                      <a:xfrm>
                        <a:off x="2772093" y="4461193"/>
                        <a:ext cx="3403600" cy="542925"/>
                      </a:xfrm>
                      <a:prstGeom prst="rect">
                        <a:avLst/>
                      </a:prstGeom>
                      <a:noFill/>
                      <a:ln w="38100">
                        <a:noFill/>
                        <a:miter/>
                      </a:ln>
                    </p:spPr>
                  </p:pic>
                </p:oleObj>
              </mc:Fallback>
            </mc:AlternateContent>
          </a:graphicData>
        </a:graphic>
      </p:graphicFrame>
      <p:graphicFrame>
        <p:nvGraphicFramePr>
          <p:cNvPr id="50178" name="内容占位符 49154"/>
          <p:cNvGraphicFramePr>
            <a:graphicFrameLocks noChangeAspect="1"/>
          </p:cNvGraphicFramePr>
          <p:nvPr>
            <p:custDataLst>
              <p:tags r:id="rId26"/>
            </p:custDataLst>
          </p:nvPr>
        </p:nvGraphicFramePr>
        <p:xfrm>
          <a:off x="8002905" y="2756535"/>
          <a:ext cx="3721100" cy="3559810"/>
        </p:xfrm>
        <a:graphic>
          <a:graphicData uri="http://schemas.openxmlformats.org/presentationml/2006/ole">
            <mc:AlternateContent xmlns:mc="http://schemas.openxmlformats.org/markup-compatibility/2006">
              <mc:Choice xmlns:v="urn:schemas-microsoft-com:vml" Requires="v">
                <p:oleObj spid="_x0000_s3241" name="" r:id="rId27" imgW="2197100" imgH="2101850" progId="">
                  <p:embed/>
                </p:oleObj>
              </mc:Choice>
              <mc:Fallback>
                <p:oleObj name="" r:id="rId27" imgW="2197100" imgH="2101850" progId="">
                  <p:embed/>
                  <p:pic>
                    <p:nvPicPr>
                      <p:cNvPr id="0" name="图片 3240"/>
                      <p:cNvPicPr/>
                      <p:nvPr/>
                    </p:nvPicPr>
                    <p:blipFill>
                      <a:blip r:embed="rId28"/>
                      <a:stretch>
                        <a:fillRect/>
                      </a:stretch>
                    </p:blipFill>
                    <p:spPr>
                      <a:xfrm>
                        <a:off x="8002905" y="2756535"/>
                        <a:ext cx="3721100" cy="3559810"/>
                      </a:xfrm>
                      <a:prstGeom prst="rect">
                        <a:avLst/>
                      </a:prstGeom>
                      <a:solidFill>
                        <a:schemeClr val="accent1"/>
                      </a:solid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理想介质内， 、 是实数；严格地说，介质都有损耗。在低频的情况下，损</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耗可以忽略。频率较高时，损耗比较明显，不可忽略。</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理论解释：以电介质为例，频率很高时，电介质的极化与外加电场不同步，极化强度</a:t>
            </a:r>
            <a:r>
              <a:rPr lang="zh-CN" altLang="en-US" sz="2400" i="1" strike="noStrike" noProof="1" dirty="0">
                <a:effectLst/>
                <a:latin typeface="Times New Roman" panose="02020603050405020304" charset="0"/>
                <a:cs typeface="Times New Roman" panose="02020603050405020304" charset="0"/>
              </a:rPr>
              <a:t>P</a:t>
            </a:r>
            <a:r>
              <a:rPr lang="zh-CN" altLang="en-US" sz="2400" strike="noStrike" noProof="1" dirty="0">
                <a:effectLst/>
                <a:latin typeface="+mn-ea"/>
                <a:cs typeface="+mn-ea"/>
              </a:rPr>
              <a:t>的变化在相位上滞后电场强度</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，设相差为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2" name="对象 53251"/>
          <p:cNvGraphicFramePr>
            <a:graphicFrameLocks noChangeAspect="1"/>
          </p:cNvGraphicFramePr>
          <p:nvPr>
            <p:custDataLst>
              <p:tags r:id="rId11"/>
            </p:custDataLst>
          </p:nvPr>
        </p:nvGraphicFramePr>
        <p:xfrm>
          <a:off x="2652342" y="1551503"/>
          <a:ext cx="304165" cy="334645"/>
        </p:xfrm>
        <a:graphic>
          <a:graphicData uri="http://schemas.openxmlformats.org/presentationml/2006/ole">
            <mc:AlternateContent xmlns:mc="http://schemas.openxmlformats.org/markup-compatibility/2006">
              <mc:Choice xmlns:v="urn:schemas-microsoft-com:vml" Requires="v">
                <p:oleObj spid="_x0000_s3094" name="" r:id="rId12" imgW="127000" imgH="139700" progId="Equation.3">
                  <p:embed/>
                </p:oleObj>
              </mc:Choice>
              <mc:Fallback>
                <p:oleObj name="" r:id="rId12" imgW="127000" imgH="139700" progId="Equation.3">
                  <p:embed/>
                  <p:pic>
                    <p:nvPicPr>
                      <p:cNvPr id="0" name="图片 3093"/>
                      <p:cNvPicPr/>
                      <p:nvPr/>
                    </p:nvPicPr>
                    <p:blipFill>
                      <a:blip r:embed="rId13"/>
                      <a:stretch>
                        <a:fillRect/>
                      </a:stretch>
                    </p:blipFill>
                    <p:spPr>
                      <a:xfrm>
                        <a:off x="2652342" y="1551503"/>
                        <a:ext cx="304165" cy="334645"/>
                      </a:xfrm>
                      <a:prstGeom prst="rect">
                        <a:avLst/>
                      </a:prstGeom>
                      <a:noFill/>
                      <a:ln w="38100">
                        <a:noFill/>
                        <a:miter/>
                      </a:ln>
                    </p:spPr>
                  </p:pic>
                </p:oleObj>
              </mc:Fallback>
            </mc:AlternateContent>
          </a:graphicData>
        </a:graphic>
      </p:graphicFrame>
      <p:graphicFrame>
        <p:nvGraphicFramePr>
          <p:cNvPr id="4" name="对象 3"/>
          <p:cNvGraphicFramePr>
            <a:graphicFrameLocks noChangeAspect="1"/>
          </p:cNvGraphicFramePr>
          <p:nvPr>
            <p:custDataLst>
              <p:tags r:id="rId14"/>
            </p:custDataLst>
          </p:nvPr>
        </p:nvGraphicFramePr>
        <p:xfrm>
          <a:off x="3123625" y="1525687"/>
          <a:ext cx="422125" cy="360000"/>
        </p:xfrm>
        <a:graphic>
          <a:graphicData uri="http://schemas.openxmlformats.org/presentationml/2006/ole">
            <mc:AlternateContent xmlns:mc="http://schemas.openxmlformats.org/markup-compatibility/2006">
              <mc:Choice xmlns:v="urn:schemas-microsoft-com:vml" Requires="v">
                <p:oleObj spid="_x0000_s6" name="" r:id="rId15" imgW="608330" imgH="431800" progId="Equation.KSEE3">
                  <p:embed/>
                </p:oleObj>
              </mc:Choice>
              <mc:Fallback>
                <p:oleObj name="" r:id="rId15" imgW="608330" imgH="431800" progId="Equation.KSEE3">
                  <p:embed/>
                  <p:pic>
                    <p:nvPicPr>
                      <p:cNvPr id="0" name="图片 5"/>
                      <p:cNvPicPr/>
                      <p:nvPr/>
                    </p:nvPicPr>
                    <p:blipFill>
                      <a:blip r:embed="rId16"/>
                      <a:stretch>
                        <a:fillRect/>
                      </a:stretch>
                    </p:blipFill>
                    <p:spPr>
                      <a:xfrm>
                        <a:off x="3123625" y="1525687"/>
                        <a:ext cx="422125" cy="360000"/>
                      </a:xfrm>
                      <a:prstGeom prst="rect">
                        <a:avLst/>
                      </a:prstGeom>
                    </p:spPr>
                  </p:pic>
                </p:oleObj>
              </mc:Fallback>
            </mc:AlternateContent>
          </a:graphicData>
        </a:graphic>
      </p:graphicFrame>
      <p:graphicFrame>
        <p:nvGraphicFramePr>
          <p:cNvPr id="53252" name="对象 53252"/>
          <p:cNvGraphicFramePr>
            <a:graphicFrameLocks noChangeAspect="1"/>
          </p:cNvGraphicFramePr>
          <p:nvPr>
            <p:custDataLst>
              <p:tags r:id="rId17"/>
            </p:custDataLst>
          </p:nvPr>
        </p:nvGraphicFramePr>
        <p:xfrm>
          <a:off x="7448868" y="3583305"/>
          <a:ext cx="463550" cy="595313"/>
        </p:xfrm>
        <a:graphic>
          <a:graphicData uri="http://schemas.openxmlformats.org/presentationml/2006/ole">
            <mc:AlternateContent xmlns:mc="http://schemas.openxmlformats.org/markup-compatibility/2006">
              <mc:Choice xmlns:v="urn:schemas-microsoft-com:vml" Requires="v">
                <p:oleObj spid="_x0000_s3096" name="" r:id="rId18" imgW="178435" imgH="229235" progId="Equation.3">
                  <p:embed/>
                </p:oleObj>
              </mc:Choice>
              <mc:Fallback>
                <p:oleObj name="" r:id="rId18" imgW="178435" imgH="229235" progId="Equation.3">
                  <p:embed/>
                  <p:pic>
                    <p:nvPicPr>
                      <p:cNvPr id="0" name="图片 3095"/>
                      <p:cNvPicPr/>
                      <p:nvPr/>
                    </p:nvPicPr>
                    <p:blipFill>
                      <a:blip r:embed="rId19"/>
                      <a:stretch>
                        <a:fillRect/>
                      </a:stretch>
                    </p:blipFill>
                    <p:spPr>
                      <a:xfrm>
                        <a:off x="7448868" y="3583305"/>
                        <a:ext cx="463550" cy="5953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3252"/>
                                        </p:tgtEl>
                                        <p:attrNameLst>
                                          <p:attrName>style.visibility</p:attrName>
                                        </p:attrNameLst>
                                      </p:cBhvr>
                                      <p:to>
                                        <p:strVal val="visible"/>
                                      </p:to>
                                    </p:set>
                                    <p:animEffect transition="in" filter="blinds(horizontal)">
                                      <p:cBhvr>
                                        <p:cTn id="10" dur="5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因   与   有关，故</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电损耗角：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2" name="对象 54275"/>
          <p:cNvGraphicFramePr>
            <a:graphicFrameLocks noChangeAspect="1"/>
          </p:cNvGraphicFramePr>
          <p:nvPr>
            <p:custDataLst>
              <p:tags r:id="rId11"/>
            </p:custDataLst>
          </p:nvPr>
        </p:nvGraphicFramePr>
        <p:xfrm>
          <a:off x="3381058" y="1246188"/>
          <a:ext cx="5971248" cy="1692000"/>
        </p:xfrm>
        <a:graphic>
          <a:graphicData uri="http://schemas.openxmlformats.org/presentationml/2006/ole">
            <mc:AlternateContent xmlns:mc="http://schemas.openxmlformats.org/markup-compatibility/2006">
              <mc:Choice xmlns:v="urn:schemas-microsoft-com:vml" Requires="v">
                <p:oleObj spid="_x0000_s3095" name="" r:id="rId12" imgW="2551430" imgH="723900" progId="Equation.3">
                  <p:embed/>
                </p:oleObj>
              </mc:Choice>
              <mc:Fallback>
                <p:oleObj name="" r:id="rId12" imgW="2551430" imgH="723900" progId="Equation.3">
                  <p:embed/>
                  <p:pic>
                    <p:nvPicPr>
                      <p:cNvPr id="0" name="图片 3094"/>
                      <p:cNvPicPr/>
                      <p:nvPr/>
                    </p:nvPicPr>
                    <p:blipFill>
                      <a:blip r:embed="rId13"/>
                      <a:stretch>
                        <a:fillRect/>
                      </a:stretch>
                    </p:blipFill>
                    <p:spPr>
                      <a:xfrm>
                        <a:off x="3381058" y="1246188"/>
                        <a:ext cx="5971248" cy="1692000"/>
                      </a:xfrm>
                      <a:prstGeom prst="rect">
                        <a:avLst/>
                      </a:prstGeom>
                      <a:noFill/>
                      <a:ln w="38100">
                        <a:noFill/>
                        <a:miter/>
                      </a:ln>
                    </p:spPr>
                  </p:pic>
                </p:oleObj>
              </mc:Fallback>
            </mc:AlternateContent>
          </a:graphicData>
        </a:graphic>
      </p:graphicFrame>
      <p:graphicFrame>
        <p:nvGraphicFramePr>
          <p:cNvPr id="54277" name="对象 54277"/>
          <p:cNvGraphicFramePr>
            <a:graphicFrameLocks noChangeAspect="1"/>
          </p:cNvGraphicFramePr>
          <p:nvPr>
            <p:custDataLst>
              <p:tags r:id="rId14"/>
            </p:custDataLst>
          </p:nvPr>
        </p:nvGraphicFramePr>
        <p:xfrm>
          <a:off x="1321753" y="2980055"/>
          <a:ext cx="396000" cy="594000"/>
        </p:xfrm>
        <a:graphic>
          <a:graphicData uri="http://schemas.openxmlformats.org/presentationml/2006/ole">
            <mc:AlternateContent xmlns:mc="http://schemas.openxmlformats.org/markup-compatibility/2006">
              <mc:Choice xmlns:v="urn:schemas-microsoft-com:vml" Requires="v">
                <p:oleObj spid="_x0000_s3097" name="" r:id="rId15" imgW="178435" imgH="229235" progId="Equation.3">
                  <p:embed/>
                </p:oleObj>
              </mc:Choice>
              <mc:Fallback>
                <p:oleObj name="" r:id="rId15" imgW="178435" imgH="229235" progId="Equation.3">
                  <p:embed/>
                  <p:pic>
                    <p:nvPicPr>
                      <p:cNvPr id="0" name="图片 3096"/>
                      <p:cNvPicPr/>
                      <p:nvPr/>
                    </p:nvPicPr>
                    <p:blipFill>
                      <a:blip r:embed="rId16"/>
                      <a:stretch>
                        <a:fillRect/>
                      </a:stretch>
                    </p:blipFill>
                    <p:spPr>
                      <a:xfrm>
                        <a:off x="1321753" y="2980055"/>
                        <a:ext cx="396000" cy="594000"/>
                      </a:xfrm>
                      <a:prstGeom prst="rect">
                        <a:avLst/>
                      </a:prstGeom>
                      <a:noFill/>
                      <a:ln w="38100">
                        <a:noFill/>
                        <a:miter/>
                      </a:ln>
                    </p:spPr>
                  </p:pic>
                </p:oleObj>
              </mc:Fallback>
            </mc:AlternateContent>
          </a:graphicData>
        </a:graphic>
      </p:graphicFrame>
      <p:graphicFrame>
        <p:nvGraphicFramePr>
          <p:cNvPr id="54278" name="对象 54278"/>
          <p:cNvGraphicFramePr>
            <a:graphicFrameLocks noChangeAspect="1"/>
          </p:cNvGraphicFramePr>
          <p:nvPr>
            <p:custDataLst>
              <p:tags r:id="rId17"/>
            </p:custDataLst>
          </p:nvPr>
        </p:nvGraphicFramePr>
        <p:xfrm>
          <a:off x="3221673" y="3781108"/>
          <a:ext cx="5145284" cy="612000"/>
        </p:xfrm>
        <a:graphic>
          <a:graphicData uri="http://schemas.openxmlformats.org/presentationml/2006/ole">
            <mc:AlternateContent xmlns:mc="http://schemas.openxmlformats.org/markup-compatibility/2006">
              <mc:Choice xmlns:v="urn:schemas-microsoft-com:vml" Requires="v">
                <p:oleObj spid="_x0000_s3098" name="" r:id="rId18" imgW="2131695" imgH="254000" progId="Equation.3">
                  <p:embed/>
                </p:oleObj>
              </mc:Choice>
              <mc:Fallback>
                <p:oleObj name="" r:id="rId18" imgW="2131695" imgH="254000" progId="Equation.3">
                  <p:embed/>
                  <p:pic>
                    <p:nvPicPr>
                      <p:cNvPr id="0" name="图片 3097"/>
                      <p:cNvPicPr/>
                      <p:nvPr/>
                    </p:nvPicPr>
                    <p:blipFill>
                      <a:blip r:embed="rId19"/>
                      <a:stretch>
                        <a:fillRect/>
                      </a:stretch>
                    </p:blipFill>
                    <p:spPr>
                      <a:xfrm>
                        <a:off x="3221673" y="3781108"/>
                        <a:ext cx="5145284" cy="612000"/>
                      </a:xfrm>
                      <a:prstGeom prst="rect">
                        <a:avLst/>
                      </a:prstGeom>
                      <a:noFill/>
                      <a:ln w="38100">
                        <a:noFill/>
                        <a:miter/>
                      </a:ln>
                    </p:spPr>
                  </p:pic>
                </p:oleObj>
              </mc:Fallback>
            </mc:AlternateContent>
          </a:graphicData>
        </a:graphic>
      </p:graphicFrame>
      <p:graphicFrame>
        <p:nvGraphicFramePr>
          <p:cNvPr id="54279" name="对象 54279"/>
          <p:cNvGraphicFramePr>
            <a:graphicFrameLocks noChangeAspect="1"/>
          </p:cNvGraphicFramePr>
          <p:nvPr>
            <p:custDataLst>
              <p:tags r:id="rId20"/>
            </p:custDataLst>
          </p:nvPr>
        </p:nvGraphicFramePr>
        <p:xfrm>
          <a:off x="5091430" y="5060315"/>
          <a:ext cx="2082018" cy="972000"/>
        </p:xfrm>
        <a:graphic>
          <a:graphicData uri="http://schemas.openxmlformats.org/presentationml/2006/ole">
            <mc:AlternateContent xmlns:mc="http://schemas.openxmlformats.org/markup-compatibility/2006">
              <mc:Choice xmlns:v="urn:schemas-microsoft-com:vml" Requires="v">
                <p:oleObj spid="_x0000_s3092" name="" r:id="rId21" imgW="953770" imgH="445135" progId="Equation.3">
                  <p:embed/>
                </p:oleObj>
              </mc:Choice>
              <mc:Fallback>
                <p:oleObj name="" r:id="rId21" imgW="953770" imgH="445135" progId="Equation.3">
                  <p:embed/>
                  <p:pic>
                    <p:nvPicPr>
                      <p:cNvPr id="0" name="图片 3091"/>
                      <p:cNvPicPr/>
                      <p:nvPr/>
                    </p:nvPicPr>
                    <p:blipFill>
                      <a:blip r:embed="rId22"/>
                      <a:stretch>
                        <a:fillRect/>
                      </a:stretch>
                    </p:blipFill>
                    <p:spPr>
                      <a:xfrm>
                        <a:off x="5091430" y="5060315"/>
                        <a:ext cx="2082018" cy="972000"/>
                      </a:xfrm>
                      <a:prstGeom prst="rect">
                        <a:avLst/>
                      </a:prstGeom>
                      <a:noFill/>
                      <a:ln w="38100">
                        <a:noFill/>
                        <a:miter/>
                      </a:ln>
                    </p:spPr>
                  </p:pic>
                </p:oleObj>
              </mc:Fallback>
            </mc:AlternateContent>
          </a:graphicData>
        </a:graphic>
      </p:graphicFrame>
      <p:graphicFrame>
        <p:nvGraphicFramePr>
          <p:cNvPr id="54281" name="对象 54281"/>
          <p:cNvGraphicFramePr>
            <a:graphicFrameLocks noChangeAspect="1"/>
          </p:cNvGraphicFramePr>
          <p:nvPr>
            <p:custDataLst>
              <p:tags r:id="rId23"/>
            </p:custDataLst>
          </p:nvPr>
        </p:nvGraphicFramePr>
        <p:xfrm>
          <a:off x="2023745" y="3196273"/>
          <a:ext cx="384783" cy="360000"/>
        </p:xfrm>
        <a:graphic>
          <a:graphicData uri="http://schemas.openxmlformats.org/presentationml/2006/ole">
            <mc:AlternateContent xmlns:mc="http://schemas.openxmlformats.org/markup-compatibility/2006">
              <mc:Choice xmlns:v="urn:schemas-microsoft-com:vml" Requires="v">
                <p:oleObj spid="_x0000_s3093" name="" r:id="rId24" imgW="153670" imgH="140970" progId="Equation.3">
                  <p:embed/>
                </p:oleObj>
              </mc:Choice>
              <mc:Fallback>
                <p:oleObj name="" r:id="rId24" imgW="153670" imgH="140970" progId="Equation.3">
                  <p:embed/>
                  <p:pic>
                    <p:nvPicPr>
                      <p:cNvPr id="0" name="图片 3092"/>
                      <p:cNvPicPr/>
                      <p:nvPr/>
                    </p:nvPicPr>
                    <p:blipFill>
                      <a:blip r:embed="rId25"/>
                      <a:stretch>
                        <a:fillRect/>
                      </a:stretch>
                    </p:blipFill>
                    <p:spPr>
                      <a:xfrm>
                        <a:off x="2023745" y="3196273"/>
                        <a:ext cx="384783" cy="360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4277"/>
                                        </p:tgtEl>
                                        <p:attrNameLst>
                                          <p:attrName>style.visibility</p:attrName>
                                        </p:attrNameLst>
                                      </p:cBhvr>
                                      <p:to>
                                        <p:strVal val="visible"/>
                                      </p:to>
                                    </p:set>
                                    <p:animEffect transition="in" filter="blinds(horizontal)">
                                      <p:cBhvr>
                                        <p:cTn id="10" dur="500"/>
                                        <p:tgtEl>
                                          <p:spTgt spid="54277"/>
                                        </p:tgtEl>
                                      </p:cBhvr>
                                    </p:animEffect>
                                  </p:childTnLst>
                                </p:cTn>
                              </p:par>
                              <p:par>
                                <p:cTn id="11" presetID="3" presetClass="entr" presetSubtype="10" fill="hold" nodeType="withEffect">
                                  <p:stCondLst>
                                    <p:cond delay="0"/>
                                  </p:stCondLst>
                                  <p:childTnLst>
                                    <p:set>
                                      <p:cBhvr>
                                        <p:cTn id="12" dur="1" fill="hold">
                                          <p:stCondLst>
                                            <p:cond delay="0"/>
                                          </p:stCondLst>
                                        </p:cTn>
                                        <p:tgtEl>
                                          <p:spTgt spid="54278"/>
                                        </p:tgtEl>
                                        <p:attrNameLst>
                                          <p:attrName>style.visibility</p:attrName>
                                        </p:attrNameLst>
                                      </p:cBhvr>
                                      <p:to>
                                        <p:strVal val="visible"/>
                                      </p:to>
                                    </p:set>
                                    <p:animEffect transition="in" filter="blinds(horizontal)">
                                      <p:cBhvr>
                                        <p:cTn id="13" dur="500"/>
                                        <p:tgtEl>
                                          <p:spTgt spid="54278"/>
                                        </p:tgtEl>
                                      </p:cBhvr>
                                    </p:animEffect>
                                  </p:childTnLst>
                                </p:cTn>
                              </p:par>
                              <p:par>
                                <p:cTn id="14" presetID="3" presetClass="entr" presetSubtype="10" fill="hold" nodeType="withEffect">
                                  <p:stCondLst>
                                    <p:cond delay="0"/>
                                  </p:stCondLst>
                                  <p:childTnLst>
                                    <p:set>
                                      <p:cBhvr>
                                        <p:cTn id="15" dur="1" fill="hold">
                                          <p:stCondLst>
                                            <p:cond delay="0"/>
                                          </p:stCondLst>
                                        </p:cTn>
                                        <p:tgtEl>
                                          <p:spTgt spid="54281"/>
                                        </p:tgtEl>
                                        <p:attrNameLst>
                                          <p:attrName>style.visibility</p:attrName>
                                        </p:attrNameLst>
                                      </p:cBhvr>
                                      <p:to>
                                        <p:strVal val="visible"/>
                                      </p:to>
                                    </p:set>
                                    <p:animEffect transition="in" filter="blinds(horizontal)">
                                      <p:cBhvr>
                                        <p:cTn id="16" dur="500"/>
                                        <p:tgtEl>
                                          <p:spTgt spid="54281"/>
                                        </p:tgtEl>
                                      </p:cBhvr>
                                    </p:animEffect>
                                  </p:childTnLst>
                                </p:cTn>
                              </p:par>
                              <p:par>
                                <p:cTn id="17" presetID="3" presetClass="entr" presetSubtype="10" fill="hold" nodeType="withEffect">
                                  <p:stCondLst>
                                    <p:cond delay="0"/>
                                  </p:stCondLst>
                                  <p:childTnLst>
                                    <p:set>
                                      <p:cBhvr>
                                        <p:cTn id="18" dur="1" fill="hold">
                                          <p:stCondLst>
                                            <p:cond delay="0"/>
                                          </p:stCondLst>
                                        </p:cTn>
                                        <p:tgtEl>
                                          <p:spTgt spid="54279"/>
                                        </p:tgtEl>
                                        <p:attrNameLst>
                                          <p:attrName>style.visibility</p:attrName>
                                        </p:attrNameLst>
                                      </p:cBhvr>
                                      <p:to>
                                        <p:strVal val="visible"/>
                                      </p:to>
                                    </p:set>
                                    <p:animEffect transition="in" filter="blinds(horizontal)">
                                      <p:cBhvr>
                                        <p:cTn id="19"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洛仑兹的介质频散模型：（仅考虑电子相对原子核的运动）对电子做受力分析，设其质量为</a:t>
            </a:r>
            <a:r>
              <a:rPr lang="zh-CN" altLang="en-US" sz="2400" i="1" strike="noStrike" noProof="1" dirty="0">
                <a:effectLst/>
                <a:latin typeface="Times New Roman" panose="02020603050405020304" charset="0"/>
                <a:cs typeface="Times New Roman" panose="02020603050405020304" charset="0"/>
              </a:rPr>
              <a:t>m</a:t>
            </a:r>
            <a:r>
              <a:rPr lang="zh-CN" altLang="en-US" sz="2400" strike="noStrike" noProof="1" dirty="0">
                <a:effectLst/>
                <a:latin typeface="+mn-ea"/>
                <a:cs typeface="+mn-ea"/>
              </a:rPr>
              <a:t>，电量为</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，其离开平衡位置的距离为</a:t>
            </a:r>
            <a:r>
              <a:rPr lang="zh-CN" altLang="en-US" sz="2400" i="1" strike="noStrike" noProof="1" dirty="0">
                <a:effectLst/>
                <a:latin typeface="Times New Roman" panose="02020603050405020304" charset="0"/>
                <a:cs typeface="Times New Roman" panose="02020603050405020304" charset="0"/>
              </a:rPr>
              <a:t>r</a:t>
            </a:r>
            <a:r>
              <a:rPr lang="zh-CN" altLang="en-US" sz="2400" strike="noStrike" noProof="1" dirty="0">
                <a:effectLst/>
                <a:latin typeface="+mn-ea"/>
                <a:cs typeface="+mn-ea"/>
              </a:rPr>
              <a:t>。则每个原子所对应的偶极矩为：</a:t>
            </a:r>
            <a:endParaRPr lang="zh-CN" altLang="en-US" sz="2400" strike="noStrike" noProof="1" dirty="0">
              <a:effectLst/>
              <a:latin typeface="+mn-ea"/>
              <a:cs typeface="+mn-ea"/>
            </a:endParaRPr>
          </a:p>
        </p:txBody>
      </p:sp>
      <p:graphicFrame>
        <p:nvGraphicFramePr>
          <p:cNvPr id="7171" name="内容占位符 55299"/>
          <p:cNvGraphicFramePr>
            <a:graphicFrameLocks noChangeAspect="1"/>
          </p:cNvGraphicFramePr>
          <p:nvPr>
            <p:custDataLst>
              <p:tags r:id="rId11"/>
            </p:custDataLst>
          </p:nvPr>
        </p:nvGraphicFramePr>
        <p:xfrm>
          <a:off x="5169218" y="2888933"/>
          <a:ext cx="1412308" cy="540000"/>
        </p:xfrm>
        <a:graphic>
          <a:graphicData uri="http://schemas.openxmlformats.org/presentationml/2006/ole">
            <mc:AlternateContent xmlns:mc="http://schemas.openxmlformats.org/markup-compatibility/2006">
              <mc:Choice xmlns:v="urn:schemas-microsoft-com:vml" Requires="v">
                <p:oleObj spid="_x0000_s3099" name="" r:id="rId12" imgW="432435" imgH="165735" progId="Equation.3">
                  <p:embed/>
                </p:oleObj>
              </mc:Choice>
              <mc:Fallback>
                <p:oleObj name="" r:id="rId12" imgW="432435" imgH="165735" progId="Equation.3">
                  <p:embed/>
                  <p:pic>
                    <p:nvPicPr>
                      <p:cNvPr id="0" name="图片 3098"/>
                      <p:cNvPicPr/>
                      <p:nvPr/>
                    </p:nvPicPr>
                    <p:blipFill>
                      <a:blip r:embed="rId13"/>
                      <a:stretch>
                        <a:fillRect/>
                      </a:stretch>
                    </p:blipFill>
                    <p:spPr>
                      <a:xfrm>
                        <a:off x="5169218" y="2888933"/>
                        <a:ext cx="1412308" cy="540000"/>
                      </a:xfrm>
                      <a:prstGeom prst="rect">
                        <a:avLst/>
                      </a:prstGeom>
                      <a:noFill/>
                      <a:ln w="38100">
                        <a:miter/>
                      </a:ln>
                    </p:spPr>
                  </p:pic>
                </p:oleObj>
              </mc:Fallback>
            </mc:AlternateContent>
          </a:graphicData>
        </a:graphic>
      </p:graphicFrame>
      <p:pic>
        <p:nvPicPr>
          <p:cNvPr id="2" name="图片 15" descr="lorentz"/>
          <p:cNvPicPr>
            <a:picLocks noChangeAspect="1"/>
          </p:cNvPicPr>
          <p:nvPr>
            <p:custDataLst>
              <p:tags r:id="rId14"/>
            </p:custDataLst>
          </p:nvPr>
        </p:nvPicPr>
        <p:blipFill>
          <a:blip r:embed="rId15"/>
          <a:stretch>
            <a:fillRect/>
          </a:stretch>
        </p:blipFill>
        <p:spPr>
          <a:xfrm>
            <a:off x="2569210" y="3773805"/>
            <a:ext cx="7053263" cy="1770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graphicFrame>
        <p:nvGraphicFramePr>
          <p:cNvPr id="8194" name="内容占位符 56322"/>
          <p:cNvGraphicFramePr>
            <a:graphicFrameLocks noChangeAspect="1"/>
          </p:cNvGraphicFramePr>
          <p:nvPr>
            <p:custDataLst>
              <p:tags r:id="rId10"/>
            </p:custDataLst>
          </p:nvPr>
        </p:nvGraphicFramePr>
        <p:xfrm>
          <a:off x="2533968" y="1445895"/>
          <a:ext cx="3136900" cy="1085850"/>
        </p:xfrm>
        <a:graphic>
          <a:graphicData uri="http://schemas.openxmlformats.org/presentationml/2006/ole">
            <mc:AlternateContent xmlns:mc="http://schemas.openxmlformats.org/markup-compatibility/2006">
              <mc:Choice xmlns:v="urn:schemas-microsoft-com:vml" Requires="v">
                <p:oleObj spid="_x0000_s3076" name="" r:id="rId11" imgW="1322705" imgH="457835" progId="Equation.3">
                  <p:embed/>
                </p:oleObj>
              </mc:Choice>
              <mc:Fallback>
                <p:oleObj name="" r:id="rId11" imgW="1322705" imgH="457835" progId="Equation.3">
                  <p:embed/>
                  <p:pic>
                    <p:nvPicPr>
                      <p:cNvPr id="0" name="图片 3075"/>
                      <p:cNvPicPr/>
                      <p:nvPr/>
                    </p:nvPicPr>
                    <p:blipFill>
                      <a:blip r:embed="rId12"/>
                      <a:stretch>
                        <a:fillRect/>
                      </a:stretch>
                    </p:blipFill>
                    <p:spPr>
                      <a:xfrm>
                        <a:off x="2533968" y="1445895"/>
                        <a:ext cx="3136900" cy="1085850"/>
                      </a:xfrm>
                      <a:prstGeom prst="rect">
                        <a:avLst/>
                      </a:prstGeom>
                      <a:noFill/>
                      <a:ln w="38100">
                        <a:miter/>
                      </a:ln>
                    </p:spPr>
                  </p:pic>
                </p:oleObj>
              </mc:Fallback>
            </mc:AlternateContent>
          </a:graphicData>
        </a:graphic>
      </p:graphicFrame>
      <p:graphicFrame>
        <p:nvGraphicFramePr>
          <p:cNvPr id="56323" name="内容占位符 56323"/>
          <p:cNvGraphicFramePr>
            <a:graphicFrameLocks noChangeAspect="1"/>
          </p:cNvGraphicFramePr>
          <p:nvPr>
            <p:custDataLst>
              <p:tags r:id="rId13"/>
            </p:custDataLst>
          </p:nvPr>
        </p:nvGraphicFramePr>
        <p:xfrm>
          <a:off x="2533968" y="2814320"/>
          <a:ext cx="3240087" cy="939800"/>
        </p:xfrm>
        <a:graphic>
          <a:graphicData uri="http://schemas.openxmlformats.org/presentationml/2006/ole">
            <mc:AlternateContent xmlns:mc="http://schemas.openxmlformats.org/markup-compatibility/2006">
              <mc:Choice xmlns:v="urn:schemas-microsoft-com:vml" Requires="v">
                <p:oleObj spid="_x0000_s3082" name="" r:id="rId14" imgW="1663065" imgH="482600" progId="Equation.3">
                  <p:embed/>
                </p:oleObj>
              </mc:Choice>
              <mc:Fallback>
                <p:oleObj name="" r:id="rId14" imgW="1663065" imgH="482600" progId="Equation.3">
                  <p:embed/>
                  <p:pic>
                    <p:nvPicPr>
                      <p:cNvPr id="0" name="图片 3081"/>
                      <p:cNvPicPr/>
                      <p:nvPr/>
                    </p:nvPicPr>
                    <p:blipFill>
                      <a:blip r:embed="rId15"/>
                      <a:stretch>
                        <a:fillRect/>
                      </a:stretch>
                    </p:blipFill>
                    <p:spPr>
                      <a:xfrm>
                        <a:off x="2533968" y="2814320"/>
                        <a:ext cx="3240087" cy="939800"/>
                      </a:xfrm>
                      <a:prstGeom prst="rect">
                        <a:avLst/>
                      </a:prstGeom>
                      <a:noFill/>
                      <a:ln w="38100">
                        <a:miter/>
                      </a:ln>
                    </p:spPr>
                  </p:pic>
                </p:oleObj>
              </mc:Fallback>
            </mc:AlternateContent>
          </a:graphicData>
        </a:graphic>
      </p:graphicFrame>
      <p:graphicFrame>
        <p:nvGraphicFramePr>
          <p:cNvPr id="56324" name="内容占位符 56324"/>
          <p:cNvGraphicFramePr>
            <a:graphicFrameLocks noChangeAspect="1"/>
          </p:cNvGraphicFramePr>
          <p:nvPr>
            <p:custDataLst>
              <p:tags r:id="rId16"/>
            </p:custDataLst>
          </p:nvPr>
        </p:nvGraphicFramePr>
        <p:xfrm>
          <a:off x="6710680" y="3966845"/>
          <a:ext cx="3673475" cy="1076325"/>
        </p:xfrm>
        <a:graphic>
          <a:graphicData uri="http://schemas.openxmlformats.org/presentationml/2006/ole">
            <mc:AlternateContent xmlns:mc="http://schemas.openxmlformats.org/markup-compatibility/2006">
              <mc:Choice xmlns:v="urn:schemas-microsoft-com:vml" Requires="v">
                <p:oleObj spid="_x0000_s3080" name="" r:id="rId17" imgW="1472565" imgH="431800" progId="Equation.3">
                  <p:embed/>
                </p:oleObj>
              </mc:Choice>
              <mc:Fallback>
                <p:oleObj name="" r:id="rId17" imgW="1472565" imgH="431800" progId="Equation.3">
                  <p:embed/>
                  <p:pic>
                    <p:nvPicPr>
                      <p:cNvPr id="0" name="图片 3079"/>
                      <p:cNvPicPr/>
                      <p:nvPr/>
                    </p:nvPicPr>
                    <p:blipFill>
                      <a:blip r:embed="rId18"/>
                      <a:stretch>
                        <a:fillRect/>
                      </a:stretch>
                    </p:blipFill>
                    <p:spPr>
                      <a:xfrm>
                        <a:off x="6710680" y="3966845"/>
                        <a:ext cx="3673475" cy="1076325"/>
                      </a:xfrm>
                      <a:prstGeom prst="rect">
                        <a:avLst/>
                      </a:prstGeom>
                      <a:noFill/>
                      <a:ln w="38100">
                        <a:miter/>
                      </a:ln>
                    </p:spPr>
                  </p:pic>
                </p:oleObj>
              </mc:Fallback>
            </mc:AlternateContent>
          </a:graphicData>
        </a:graphic>
      </p:graphicFrame>
      <p:graphicFrame>
        <p:nvGraphicFramePr>
          <p:cNvPr id="56325" name="对象 56325"/>
          <p:cNvGraphicFramePr>
            <a:graphicFrameLocks noChangeAspect="1"/>
          </p:cNvGraphicFramePr>
          <p:nvPr>
            <p:custDataLst>
              <p:tags r:id="rId19"/>
            </p:custDataLst>
          </p:nvPr>
        </p:nvGraphicFramePr>
        <p:xfrm>
          <a:off x="6710680" y="1577658"/>
          <a:ext cx="1981200" cy="603250"/>
        </p:xfrm>
        <a:graphic>
          <a:graphicData uri="http://schemas.openxmlformats.org/presentationml/2006/ole">
            <mc:AlternateContent xmlns:mc="http://schemas.openxmlformats.org/markup-compatibility/2006">
              <mc:Choice xmlns:v="urn:schemas-microsoft-com:vml" Requires="v">
                <p:oleObj spid="_x0000_s3078" name="" r:id="rId20" imgW="788670" imgH="241300" progId="Equation.3">
                  <p:embed/>
                </p:oleObj>
              </mc:Choice>
              <mc:Fallback>
                <p:oleObj name="" r:id="rId20" imgW="788670" imgH="241300" progId="Equation.3">
                  <p:embed/>
                  <p:pic>
                    <p:nvPicPr>
                      <p:cNvPr id="0" name="图片 3077"/>
                      <p:cNvPicPr/>
                      <p:nvPr/>
                    </p:nvPicPr>
                    <p:blipFill>
                      <a:blip r:embed="rId21"/>
                      <a:stretch>
                        <a:fillRect/>
                      </a:stretch>
                    </p:blipFill>
                    <p:spPr>
                      <a:xfrm>
                        <a:off x="6710680" y="1577658"/>
                        <a:ext cx="1981200" cy="603250"/>
                      </a:xfrm>
                      <a:prstGeom prst="rect">
                        <a:avLst/>
                      </a:prstGeom>
                      <a:noFill/>
                      <a:ln w="38100">
                        <a:noFill/>
                        <a:miter/>
                      </a:ln>
                    </p:spPr>
                  </p:pic>
                </p:oleObj>
              </mc:Fallback>
            </mc:AlternateContent>
          </a:graphicData>
        </a:graphic>
      </p:graphicFrame>
      <p:graphicFrame>
        <p:nvGraphicFramePr>
          <p:cNvPr id="56326" name="对象 56326"/>
          <p:cNvGraphicFramePr>
            <a:graphicFrameLocks noChangeAspect="1"/>
          </p:cNvGraphicFramePr>
          <p:nvPr>
            <p:custDataLst>
              <p:tags r:id="rId22"/>
            </p:custDataLst>
          </p:nvPr>
        </p:nvGraphicFramePr>
        <p:xfrm>
          <a:off x="6710680" y="2369820"/>
          <a:ext cx="1873250" cy="947738"/>
        </p:xfrm>
        <a:graphic>
          <a:graphicData uri="http://schemas.openxmlformats.org/presentationml/2006/ole">
            <mc:AlternateContent xmlns:mc="http://schemas.openxmlformats.org/markup-compatibility/2006">
              <mc:Choice xmlns:v="urn:schemas-microsoft-com:vml" Requires="v">
                <p:oleObj spid="_x0000_s3084" name="" r:id="rId23" imgW="852170" imgH="432435" progId="Equation.3">
                  <p:embed/>
                </p:oleObj>
              </mc:Choice>
              <mc:Fallback>
                <p:oleObj name="" r:id="rId23" imgW="852170" imgH="432435" progId="Equation.3">
                  <p:embed/>
                  <p:pic>
                    <p:nvPicPr>
                      <p:cNvPr id="0" name="图片 3083"/>
                      <p:cNvPicPr/>
                      <p:nvPr/>
                    </p:nvPicPr>
                    <p:blipFill>
                      <a:blip r:embed="rId24"/>
                      <a:stretch>
                        <a:fillRect/>
                      </a:stretch>
                    </p:blipFill>
                    <p:spPr>
                      <a:xfrm>
                        <a:off x="6710680" y="2369820"/>
                        <a:ext cx="1873250" cy="947738"/>
                      </a:xfrm>
                      <a:prstGeom prst="rect">
                        <a:avLst/>
                      </a:prstGeom>
                      <a:noFill/>
                      <a:ln w="38100">
                        <a:noFill/>
                        <a:miter/>
                      </a:ln>
                    </p:spPr>
                  </p:pic>
                </p:oleObj>
              </mc:Fallback>
            </mc:AlternateContent>
          </a:graphicData>
        </a:graphic>
      </p:graphicFrame>
      <p:sp>
        <p:nvSpPr>
          <p:cNvPr id="56327" name="文本框 56327"/>
          <p:cNvSpPr txBox="1"/>
          <p:nvPr>
            <p:custDataLst>
              <p:tags r:id="rId25"/>
            </p:custDataLst>
          </p:nvPr>
        </p:nvSpPr>
        <p:spPr>
          <a:xfrm>
            <a:off x="9088755" y="1804670"/>
            <a:ext cx="1706563" cy="457200"/>
          </a:xfrm>
          <a:prstGeom prst="rect">
            <a:avLst/>
          </a:prstGeom>
          <a:noFill/>
          <a:ln w="9525">
            <a:noFill/>
          </a:ln>
        </p:spPr>
        <p:txBody>
          <a:bodyPr wrap="none" anchor="t" anchorCtr="0">
            <a:spAutoFit/>
          </a:bodyPr>
          <a:p>
            <a:r>
              <a:rPr lang="zh-CN" altLang="en-US" sz="2400" dirty="0">
                <a:latin typeface="Garamond" panose="02020404030301010803" pitchFamily="2" charset="0"/>
              </a:rPr>
              <a:t>弹性恢复力</a:t>
            </a:r>
            <a:endParaRPr lang="zh-CN" altLang="en-US" sz="2400" dirty="0">
              <a:latin typeface="Garamond" panose="02020404030301010803" pitchFamily="2" charset="0"/>
            </a:endParaRPr>
          </a:p>
        </p:txBody>
      </p:sp>
      <p:sp>
        <p:nvSpPr>
          <p:cNvPr id="56328" name="文本框 56328"/>
          <p:cNvSpPr txBox="1"/>
          <p:nvPr>
            <p:custDataLst>
              <p:tags r:id="rId26"/>
            </p:custDataLst>
          </p:nvPr>
        </p:nvSpPr>
        <p:spPr>
          <a:xfrm>
            <a:off x="9153843" y="2525395"/>
            <a:ext cx="1096962" cy="457200"/>
          </a:xfrm>
          <a:prstGeom prst="rect">
            <a:avLst/>
          </a:prstGeom>
          <a:noFill/>
          <a:ln w="9525">
            <a:noFill/>
          </a:ln>
        </p:spPr>
        <p:txBody>
          <a:bodyPr wrap="none" anchor="t" anchorCtr="0">
            <a:spAutoFit/>
          </a:bodyPr>
          <a:p>
            <a:r>
              <a:rPr lang="zh-CN" altLang="en-US" sz="2400" dirty="0">
                <a:latin typeface="Garamond" panose="02020404030301010803" pitchFamily="2" charset="0"/>
              </a:rPr>
              <a:t>阻尼力</a:t>
            </a:r>
            <a:endParaRPr lang="zh-CN" altLang="en-US" sz="2400" dirty="0">
              <a:latin typeface="Garamond" panose="02020404030301010803" pitchFamily="2" charset="0"/>
            </a:endParaRPr>
          </a:p>
        </p:txBody>
      </p:sp>
      <p:sp>
        <p:nvSpPr>
          <p:cNvPr id="56329" name="文本框 56329"/>
          <p:cNvSpPr txBox="1"/>
          <p:nvPr>
            <p:custDataLst>
              <p:tags r:id="rId27"/>
            </p:custDataLst>
          </p:nvPr>
        </p:nvSpPr>
        <p:spPr>
          <a:xfrm>
            <a:off x="2462530" y="4166870"/>
            <a:ext cx="3740150" cy="519113"/>
          </a:xfrm>
          <a:prstGeom prst="rect">
            <a:avLst/>
          </a:prstGeom>
          <a:noFill/>
          <a:ln w="9525">
            <a:noFill/>
          </a:ln>
        </p:spPr>
        <p:txBody>
          <a:bodyPr wrap="none" anchor="t" anchorCtr="0">
            <a:spAutoFit/>
          </a:bodyPr>
          <a:p>
            <a:r>
              <a:rPr lang="zh-CN" altLang="en-US" sz="2800" dirty="0">
                <a:latin typeface="Garamond" panose="02020404030301010803" pitchFamily="2" charset="0"/>
              </a:rPr>
              <a:t>考虑正弦场的作用，则</a:t>
            </a:r>
            <a:endParaRPr lang="zh-CN" altLang="en-US" sz="2800" dirty="0">
              <a:latin typeface="Garamond" panose="02020404030301010803" pitchFamily="2" charset="0"/>
            </a:endParaRPr>
          </a:p>
        </p:txBody>
      </p:sp>
      <p:graphicFrame>
        <p:nvGraphicFramePr>
          <p:cNvPr id="56330" name="内容占位符 56330"/>
          <p:cNvGraphicFramePr>
            <a:graphicFrameLocks noChangeAspect="1"/>
          </p:cNvGraphicFramePr>
          <p:nvPr>
            <p:custDataLst>
              <p:tags r:id="rId28"/>
            </p:custDataLst>
          </p:nvPr>
        </p:nvGraphicFramePr>
        <p:xfrm>
          <a:off x="2606993" y="4974908"/>
          <a:ext cx="2006600" cy="758825"/>
        </p:xfrm>
        <a:graphic>
          <a:graphicData uri="http://schemas.openxmlformats.org/presentationml/2006/ole">
            <mc:AlternateContent xmlns:mc="http://schemas.openxmlformats.org/markup-compatibility/2006">
              <mc:Choice xmlns:v="urn:schemas-microsoft-com:vml" Requires="v">
                <p:oleObj spid="_x0000_s3077" name="" r:id="rId29" imgW="571500" imgH="215900" progId="Equation.3">
                  <p:embed/>
                </p:oleObj>
              </mc:Choice>
              <mc:Fallback>
                <p:oleObj name="" r:id="rId29" imgW="571500" imgH="215900" progId="Equation.3">
                  <p:embed/>
                  <p:pic>
                    <p:nvPicPr>
                      <p:cNvPr id="0" name="图片 3076"/>
                      <p:cNvPicPr/>
                      <p:nvPr/>
                    </p:nvPicPr>
                    <p:blipFill>
                      <a:blip r:embed="rId30"/>
                      <a:stretch>
                        <a:fillRect/>
                      </a:stretch>
                    </p:blipFill>
                    <p:spPr>
                      <a:xfrm>
                        <a:off x="2606993" y="4974908"/>
                        <a:ext cx="2006600" cy="75882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5"/>
                                        </p:tgtEl>
                                        <p:attrNameLst>
                                          <p:attrName>style.visibility</p:attrName>
                                        </p:attrNameLst>
                                      </p:cBhvr>
                                      <p:to>
                                        <p:strVal val="visible"/>
                                      </p:to>
                                    </p:set>
                                    <p:anim calcmode="lin" valueType="num">
                                      <p:cBhvr>
                                        <p:cTn id="7" dur="500" fill="hold"/>
                                        <p:tgtEl>
                                          <p:spTgt spid="56325"/>
                                        </p:tgtEl>
                                        <p:attrNameLst>
                                          <p:attrName>ppt_x</p:attrName>
                                        </p:attrNameLst>
                                      </p:cBhvr>
                                      <p:tavLst>
                                        <p:tav tm="0">
                                          <p:val>
                                            <p:strVal val="#ppt_x"/>
                                          </p:val>
                                        </p:tav>
                                        <p:tav tm="100000">
                                          <p:val>
                                            <p:strVal val="#ppt_x"/>
                                          </p:val>
                                        </p:tav>
                                      </p:tavLst>
                                    </p:anim>
                                    <p:anim calcmode="lin" valueType="num">
                                      <p:cBhvr>
                                        <p:cTn id="8" dur="500" fill="hold"/>
                                        <p:tgtEl>
                                          <p:spTgt spid="563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327"/>
                                        </p:tgtEl>
                                        <p:attrNameLst>
                                          <p:attrName>style.visibility</p:attrName>
                                        </p:attrNameLst>
                                      </p:cBhvr>
                                      <p:to>
                                        <p:strVal val="visible"/>
                                      </p:to>
                                    </p:set>
                                    <p:anim calcmode="lin" valueType="num">
                                      <p:cBhvr>
                                        <p:cTn id="11" dur="500" fill="hold"/>
                                        <p:tgtEl>
                                          <p:spTgt spid="56327"/>
                                        </p:tgtEl>
                                        <p:attrNameLst>
                                          <p:attrName>ppt_x</p:attrName>
                                        </p:attrNameLst>
                                      </p:cBhvr>
                                      <p:tavLst>
                                        <p:tav tm="0">
                                          <p:val>
                                            <p:strVal val="#ppt_x"/>
                                          </p:val>
                                        </p:tav>
                                        <p:tav tm="100000">
                                          <p:val>
                                            <p:strVal val="#ppt_x"/>
                                          </p:val>
                                        </p:tav>
                                      </p:tavLst>
                                    </p:anim>
                                    <p:anim calcmode="lin" valueType="num">
                                      <p:cBhvr>
                                        <p:cTn id="12" dur="500" fill="hold"/>
                                        <p:tgtEl>
                                          <p:spTgt spid="563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56326"/>
                                        </p:tgtEl>
                                        <p:attrNameLst>
                                          <p:attrName>style.visibility</p:attrName>
                                        </p:attrNameLst>
                                      </p:cBhvr>
                                      <p:to>
                                        <p:strVal val="visible"/>
                                      </p:to>
                                    </p:set>
                                    <p:anim calcmode="lin" valueType="num">
                                      <p:cBhvr>
                                        <p:cTn id="17" dur="500" fill="hold"/>
                                        <p:tgtEl>
                                          <p:spTgt spid="56326"/>
                                        </p:tgtEl>
                                        <p:attrNameLst>
                                          <p:attrName>ppt_x</p:attrName>
                                        </p:attrNameLst>
                                      </p:cBhvr>
                                      <p:tavLst>
                                        <p:tav tm="0">
                                          <p:val>
                                            <p:strVal val="#ppt_x"/>
                                          </p:val>
                                        </p:tav>
                                        <p:tav tm="100000">
                                          <p:val>
                                            <p:strVal val="#ppt_x"/>
                                          </p:val>
                                        </p:tav>
                                      </p:tavLst>
                                    </p:anim>
                                    <p:anim calcmode="lin" valueType="num">
                                      <p:cBhvr>
                                        <p:cTn id="18" dur="500" fill="hold"/>
                                        <p:tgtEl>
                                          <p:spTgt spid="5632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56328"/>
                                        </p:tgtEl>
                                        <p:attrNameLst>
                                          <p:attrName>style.visibility</p:attrName>
                                        </p:attrNameLst>
                                      </p:cBhvr>
                                      <p:to>
                                        <p:strVal val="visible"/>
                                      </p:to>
                                    </p:set>
                                    <p:anim calcmode="lin" valueType="num">
                                      <p:cBhvr>
                                        <p:cTn id="21" dur="500" fill="hold"/>
                                        <p:tgtEl>
                                          <p:spTgt spid="56328"/>
                                        </p:tgtEl>
                                        <p:attrNameLst>
                                          <p:attrName>ppt_x</p:attrName>
                                        </p:attrNameLst>
                                      </p:cBhvr>
                                      <p:tavLst>
                                        <p:tav tm="0">
                                          <p:val>
                                            <p:strVal val="#ppt_x"/>
                                          </p:val>
                                        </p:tav>
                                        <p:tav tm="100000">
                                          <p:val>
                                            <p:strVal val="#ppt_x"/>
                                          </p:val>
                                        </p:tav>
                                      </p:tavLst>
                                    </p:anim>
                                    <p:anim calcmode="lin" valueType="num">
                                      <p:cBhvr>
                                        <p:cTn id="22" dur="500" fill="hold"/>
                                        <p:tgtEl>
                                          <p:spTgt spid="5632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23"/>
                                        </p:tgtEl>
                                        <p:attrNameLst>
                                          <p:attrName>style.visibility</p:attrName>
                                        </p:attrNameLst>
                                      </p:cBhvr>
                                      <p:to>
                                        <p:strVal val="visible"/>
                                      </p:to>
                                    </p:set>
                                    <p:animEffect transition="in" filter="blinds(horizontal)">
                                      <p:cBhvr>
                                        <p:cTn id="27" dur="500"/>
                                        <p:tgtEl>
                                          <p:spTgt spid="5632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6329"/>
                                        </p:tgtEl>
                                        <p:attrNameLst>
                                          <p:attrName>style.visibility</p:attrName>
                                        </p:attrNameLst>
                                      </p:cBhvr>
                                      <p:to>
                                        <p:strVal val="visible"/>
                                      </p:to>
                                    </p:set>
                                    <p:animEffect transition="in" filter="box(in)">
                                      <p:cBhvr>
                                        <p:cTn id="32" dur="2000"/>
                                        <p:tgtEl>
                                          <p:spTgt spid="56329"/>
                                        </p:tgtEl>
                                      </p:cBhvr>
                                    </p:animEffect>
                                  </p:childTnLst>
                                </p:cTn>
                              </p:par>
                              <p:par>
                                <p:cTn id="33" presetID="4" presetClass="entr" presetSubtype="16" fill="hold" nodeType="withEffect">
                                  <p:stCondLst>
                                    <p:cond delay="0"/>
                                  </p:stCondLst>
                                  <p:childTnLst>
                                    <p:set>
                                      <p:cBhvr>
                                        <p:cTn id="34" dur="1" fill="hold">
                                          <p:stCondLst>
                                            <p:cond delay="0"/>
                                          </p:stCondLst>
                                        </p:cTn>
                                        <p:tgtEl>
                                          <p:spTgt spid="56324"/>
                                        </p:tgtEl>
                                        <p:attrNameLst>
                                          <p:attrName>style.visibility</p:attrName>
                                        </p:attrNameLst>
                                      </p:cBhvr>
                                      <p:to>
                                        <p:strVal val="visible"/>
                                      </p:to>
                                    </p:set>
                                    <p:animEffect transition="in" filter="box(in)">
                                      <p:cBhvr>
                                        <p:cTn id="35" dur="2000"/>
                                        <p:tgtEl>
                                          <p:spTgt spid="563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6330"/>
                                        </p:tgtEl>
                                        <p:attrNameLst>
                                          <p:attrName>style.visibility</p:attrName>
                                        </p:attrNameLst>
                                      </p:cBhvr>
                                      <p:to>
                                        <p:strVal val="visible"/>
                                      </p:to>
                                    </p:set>
                                    <p:anim calcmode="lin" valueType="num">
                                      <p:cBhvr>
                                        <p:cTn id="40" dur="500" fill="hold"/>
                                        <p:tgtEl>
                                          <p:spTgt spid="56330"/>
                                        </p:tgtEl>
                                        <p:attrNameLst>
                                          <p:attrName>ppt_x</p:attrName>
                                        </p:attrNameLst>
                                      </p:cBhvr>
                                      <p:tavLst>
                                        <p:tav tm="0">
                                          <p:val>
                                            <p:strVal val="#ppt_x"/>
                                          </p:val>
                                        </p:tav>
                                        <p:tav tm="100000">
                                          <p:val>
                                            <p:strVal val="#ppt_x"/>
                                          </p:val>
                                        </p:tav>
                                      </p:tavLst>
                                    </p:anim>
                                    <p:anim calcmode="lin" valueType="num">
                                      <p:cBhvr>
                                        <p:cTn id="41" dur="500" fill="hold"/>
                                        <p:tgtEl>
                                          <p:spTgt spid="56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p:bldP spid="56328" grpId="0"/>
      <p:bldP spid="563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graphicFrame>
        <p:nvGraphicFramePr>
          <p:cNvPr id="2" name="对象 57347"/>
          <p:cNvGraphicFramePr>
            <a:graphicFrameLocks noChangeAspect="1"/>
          </p:cNvGraphicFramePr>
          <p:nvPr>
            <p:custDataLst>
              <p:tags r:id="rId10"/>
            </p:custDataLst>
          </p:nvPr>
        </p:nvGraphicFramePr>
        <p:xfrm>
          <a:off x="4483418" y="1233488"/>
          <a:ext cx="5834062" cy="1090612"/>
        </p:xfrm>
        <a:graphic>
          <a:graphicData uri="http://schemas.openxmlformats.org/presentationml/2006/ole">
            <mc:AlternateContent xmlns:mc="http://schemas.openxmlformats.org/markup-compatibility/2006">
              <mc:Choice xmlns:v="urn:schemas-microsoft-com:vml" Requires="v">
                <p:oleObj spid="_x0000_s3085" name="" r:id="rId11" imgW="2451100" imgH="457200" progId="Equation.3">
                  <p:embed/>
                </p:oleObj>
              </mc:Choice>
              <mc:Fallback>
                <p:oleObj name="" r:id="rId11" imgW="2451100" imgH="457200" progId="Equation.3">
                  <p:embed/>
                  <p:pic>
                    <p:nvPicPr>
                      <p:cNvPr id="0" name="图片 3084"/>
                      <p:cNvPicPr/>
                      <p:nvPr/>
                    </p:nvPicPr>
                    <p:blipFill>
                      <a:blip r:embed="rId12"/>
                      <a:stretch>
                        <a:fillRect/>
                      </a:stretch>
                    </p:blipFill>
                    <p:spPr>
                      <a:xfrm>
                        <a:off x="4483418" y="1233488"/>
                        <a:ext cx="5834062" cy="1090612"/>
                      </a:xfrm>
                      <a:prstGeom prst="rect">
                        <a:avLst/>
                      </a:prstGeom>
                      <a:noFill/>
                      <a:ln w="38100">
                        <a:noFill/>
                        <a:miter/>
                      </a:ln>
                    </p:spPr>
                  </p:pic>
                </p:oleObj>
              </mc:Fallback>
            </mc:AlternateContent>
          </a:graphicData>
        </a:graphic>
      </p:graphicFrame>
      <p:graphicFrame>
        <p:nvGraphicFramePr>
          <p:cNvPr id="57349" name="对象 57349"/>
          <p:cNvGraphicFramePr>
            <a:graphicFrameLocks noChangeAspect="1"/>
          </p:cNvGraphicFramePr>
          <p:nvPr>
            <p:custDataLst>
              <p:tags r:id="rId13"/>
            </p:custDataLst>
          </p:nvPr>
        </p:nvGraphicFramePr>
        <p:xfrm>
          <a:off x="5364480" y="2466975"/>
          <a:ext cx="3724275" cy="1047750"/>
        </p:xfrm>
        <a:graphic>
          <a:graphicData uri="http://schemas.openxmlformats.org/presentationml/2006/ole">
            <mc:AlternateContent xmlns:mc="http://schemas.openxmlformats.org/markup-compatibility/2006">
              <mc:Choice xmlns:v="urn:schemas-microsoft-com:vml" Requires="v">
                <p:oleObj spid="_x0000_s3081" name="" r:id="rId14" imgW="1625600" imgH="457200" progId="Equation.3">
                  <p:embed/>
                </p:oleObj>
              </mc:Choice>
              <mc:Fallback>
                <p:oleObj name="" r:id="rId14" imgW="1625600" imgH="457200" progId="Equation.3">
                  <p:embed/>
                  <p:pic>
                    <p:nvPicPr>
                      <p:cNvPr id="0" name="图片 3080"/>
                      <p:cNvPicPr/>
                      <p:nvPr/>
                    </p:nvPicPr>
                    <p:blipFill>
                      <a:blip r:embed="rId15"/>
                      <a:stretch>
                        <a:fillRect/>
                      </a:stretch>
                    </p:blipFill>
                    <p:spPr>
                      <a:xfrm>
                        <a:off x="5364480" y="2466975"/>
                        <a:ext cx="3724275" cy="1047750"/>
                      </a:xfrm>
                      <a:prstGeom prst="rect">
                        <a:avLst/>
                      </a:prstGeom>
                      <a:noFill/>
                      <a:ln w="38100">
                        <a:noFill/>
                        <a:miter/>
                      </a:ln>
                    </p:spPr>
                  </p:pic>
                </p:oleObj>
              </mc:Fallback>
            </mc:AlternateContent>
          </a:graphicData>
        </a:graphic>
      </p:graphicFrame>
      <p:graphicFrame>
        <p:nvGraphicFramePr>
          <p:cNvPr id="57350" name="对象 57350"/>
          <p:cNvGraphicFramePr>
            <a:graphicFrameLocks noChangeAspect="1"/>
          </p:cNvGraphicFramePr>
          <p:nvPr>
            <p:custDataLst>
              <p:tags r:id="rId16"/>
            </p:custDataLst>
          </p:nvPr>
        </p:nvGraphicFramePr>
        <p:xfrm>
          <a:off x="3308668" y="3776663"/>
          <a:ext cx="6934200" cy="1395412"/>
        </p:xfrm>
        <a:graphic>
          <a:graphicData uri="http://schemas.openxmlformats.org/presentationml/2006/ole">
            <mc:AlternateContent xmlns:mc="http://schemas.openxmlformats.org/markup-compatibility/2006">
              <mc:Choice xmlns:v="urn:schemas-microsoft-com:vml" Requires="v">
                <p:oleObj spid="_x0000_s3079" name="" r:id="rId17" imgW="2273300" imgH="457200" progId="Equation.3">
                  <p:embed/>
                </p:oleObj>
              </mc:Choice>
              <mc:Fallback>
                <p:oleObj name="" r:id="rId17" imgW="2273300" imgH="457200" progId="Equation.3">
                  <p:embed/>
                  <p:pic>
                    <p:nvPicPr>
                      <p:cNvPr id="0" name="图片 3078"/>
                      <p:cNvPicPr/>
                      <p:nvPr/>
                    </p:nvPicPr>
                    <p:blipFill>
                      <a:blip r:embed="rId18"/>
                      <a:stretch>
                        <a:fillRect/>
                      </a:stretch>
                    </p:blipFill>
                    <p:spPr>
                      <a:xfrm>
                        <a:off x="3308668" y="3776663"/>
                        <a:ext cx="6934200" cy="1395412"/>
                      </a:xfrm>
                      <a:prstGeom prst="rect">
                        <a:avLst/>
                      </a:prstGeom>
                      <a:noFill/>
                      <a:ln w="38100">
                        <a:noFill/>
                        <a:miter/>
                      </a:ln>
                    </p:spPr>
                  </p:pic>
                </p:oleObj>
              </mc:Fallback>
            </mc:AlternateContent>
          </a:graphicData>
        </a:graphic>
      </p:graphicFrame>
      <p:graphicFrame>
        <p:nvGraphicFramePr>
          <p:cNvPr id="57351" name="对象 57351"/>
          <p:cNvGraphicFramePr>
            <a:graphicFrameLocks noChangeAspect="1"/>
          </p:cNvGraphicFramePr>
          <p:nvPr>
            <p:custDataLst>
              <p:tags r:id="rId19"/>
            </p:custDataLst>
          </p:nvPr>
        </p:nvGraphicFramePr>
        <p:xfrm>
          <a:off x="4450715" y="5287963"/>
          <a:ext cx="5551488" cy="844550"/>
        </p:xfrm>
        <a:graphic>
          <a:graphicData uri="http://schemas.openxmlformats.org/presentationml/2006/ole">
            <mc:AlternateContent xmlns:mc="http://schemas.openxmlformats.org/markup-compatibility/2006">
              <mc:Choice xmlns:v="urn:schemas-microsoft-com:vml" Requires="v">
                <p:oleObj spid="_x0000_s3083" name="" r:id="rId20" imgW="1410335" imgH="215900" progId="Equation.3">
                  <p:embed/>
                </p:oleObj>
              </mc:Choice>
              <mc:Fallback>
                <p:oleObj name="" r:id="rId20" imgW="1410335" imgH="215900" progId="Equation.3">
                  <p:embed/>
                  <p:pic>
                    <p:nvPicPr>
                      <p:cNvPr id="0" name="图片 3082"/>
                      <p:cNvPicPr/>
                      <p:nvPr/>
                    </p:nvPicPr>
                    <p:blipFill>
                      <a:blip r:embed="rId21"/>
                      <a:stretch>
                        <a:fillRect/>
                      </a:stretch>
                    </p:blipFill>
                    <p:spPr>
                      <a:xfrm>
                        <a:off x="4450715" y="5287963"/>
                        <a:ext cx="5551488" cy="844550"/>
                      </a:xfrm>
                      <a:prstGeom prst="rect">
                        <a:avLst/>
                      </a:prstGeom>
                      <a:solidFill>
                        <a:schemeClr val="accent1"/>
                      </a:solidFill>
                      <a:ln w="38100">
                        <a:noFill/>
                        <a:miter/>
                      </a:ln>
                    </p:spPr>
                  </p:pic>
                </p:oleObj>
              </mc:Fallback>
            </mc:AlternateContent>
          </a:graphicData>
        </a:graphic>
      </p:graphicFrame>
      <p:sp>
        <p:nvSpPr>
          <p:cNvPr id="4" name="文本框 3"/>
          <p:cNvSpPr txBox="1"/>
          <p:nvPr>
            <p:custDataLst>
              <p:tags r:id="rId22"/>
            </p:custDataLst>
          </p:nvPr>
        </p:nvSpPr>
        <p:spPr>
          <a:xfrm>
            <a:off x="2222818" y="1525588"/>
            <a:ext cx="1960562" cy="519112"/>
          </a:xfrm>
          <a:prstGeom prst="rect">
            <a:avLst/>
          </a:prstGeom>
          <a:noFill/>
          <a:ln w="9525">
            <a:noFill/>
          </a:ln>
        </p:spPr>
        <p:txBody>
          <a:bodyPr wrap="none" anchor="t" anchorCtr="0">
            <a:spAutoFit/>
          </a:bodyPr>
          <a:p>
            <a:r>
              <a:rPr lang="zh-CN" altLang="en-US" sz="2800">
                <a:latin typeface="Arial" panose="020B0604020202020204" pitchFamily="34" charset="0"/>
              </a:rPr>
              <a:t>电极化强度</a:t>
            </a:r>
            <a:endParaRPr lang="zh-CN" altLang="en-US" sz="2800">
              <a:latin typeface="Arial" panose="020B0604020202020204" pitchFamily="34" charset="0"/>
            </a:endParaRPr>
          </a:p>
        </p:txBody>
      </p:sp>
      <p:sp>
        <p:nvSpPr>
          <p:cNvPr id="6" name="文本框 5"/>
          <p:cNvSpPr txBox="1"/>
          <p:nvPr>
            <p:custDataLst>
              <p:tags r:id="rId23"/>
            </p:custDataLst>
          </p:nvPr>
        </p:nvSpPr>
        <p:spPr>
          <a:xfrm>
            <a:off x="2249805" y="2409825"/>
            <a:ext cx="1604963" cy="517525"/>
          </a:xfrm>
          <a:prstGeom prst="rect">
            <a:avLst/>
          </a:prstGeom>
          <a:noFill/>
          <a:ln w="9525">
            <a:noFill/>
          </a:ln>
        </p:spPr>
        <p:txBody>
          <a:bodyPr wrap="none" anchor="t" anchorCtr="0">
            <a:spAutoFit/>
          </a:bodyPr>
          <a:p>
            <a:r>
              <a:rPr lang="zh-CN" altLang="en-US" sz="2800">
                <a:latin typeface="Arial" panose="020B0604020202020204" pitchFamily="34" charset="0"/>
              </a:rPr>
              <a:t>电极化率</a:t>
            </a:r>
            <a:endParaRPr lang="zh-CN" altLang="en-US" sz="2800">
              <a:latin typeface="Arial" panose="020B0604020202020204" pitchFamily="34" charset="0"/>
            </a:endParaRPr>
          </a:p>
        </p:txBody>
      </p:sp>
      <p:sp>
        <p:nvSpPr>
          <p:cNvPr id="7" name="文本框 6"/>
          <p:cNvSpPr txBox="1"/>
          <p:nvPr>
            <p:custDataLst>
              <p:tags r:id="rId24"/>
            </p:custDataLst>
          </p:nvPr>
        </p:nvSpPr>
        <p:spPr>
          <a:xfrm>
            <a:off x="2297430" y="3371850"/>
            <a:ext cx="2671763" cy="517525"/>
          </a:xfrm>
          <a:prstGeom prst="rect">
            <a:avLst/>
          </a:prstGeom>
          <a:noFill/>
          <a:ln w="9525">
            <a:noFill/>
          </a:ln>
        </p:spPr>
        <p:txBody>
          <a:bodyPr wrap="none" anchor="t" anchorCtr="0">
            <a:spAutoFit/>
          </a:bodyPr>
          <a:p>
            <a:r>
              <a:rPr lang="zh-CN" altLang="en-US" sz="2800">
                <a:latin typeface="Arial" panose="020B0604020202020204" pitchFamily="34" charset="0"/>
              </a:rPr>
              <a:t>相对介电常数为</a:t>
            </a:r>
            <a:endParaRPr lang="zh-CN" altLang="en-US" sz="2800">
              <a:latin typeface="Arial" panose="020B0604020202020204" pitchFamily="34" charset="0"/>
            </a:endParaRPr>
          </a:p>
        </p:txBody>
      </p:sp>
      <p:sp>
        <p:nvSpPr>
          <p:cNvPr id="18" name="文本框 17"/>
          <p:cNvSpPr txBox="1"/>
          <p:nvPr>
            <p:custDataLst>
              <p:tags r:id="rId25"/>
            </p:custDataLst>
          </p:nvPr>
        </p:nvSpPr>
        <p:spPr>
          <a:xfrm>
            <a:off x="2330768" y="4964113"/>
            <a:ext cx="1604962" cy="517525"/>
          </a:xfrm>
          <a:prstGeom prst="rect">
            <a:avLst/>
          </a:prstGeom>
          <a:noFill/>
          <a:ln w="9525">
            <a:noFill/>
          </a:ln>
        </p:spPr>
        <p:txBody>
          <a:bodyPr wrap="none" anchor="t" anchorCtr="0">
            <a:spAutoFit/>
          </a:bodyPr>
          <a:p>
            <a:r>
              <a:rPr lang="zh-CN" altLang="en-US" sz="2800">
                <a:latin typeface="Arial" panose="020B0604020202020204" pitchFamily="34" charset="0"/>
              </a:rPr>
              <a:t>可表示为</a:t>
            </a:r>
            <a:endParaRPr lang="zh-CN" altLang="en-US" sz="2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7349"/>
                                        </p:tgtEl>
                                        <p:attrNameLst>
                                          <p:attrName>style.visibility</p:attrName>
                                        </p:attrNameLst>
                                      </p:cBhvr>
                                      <p:to>
                                        <p:strVal val="visible"/>
                                      </p:to>
                                    </p:set>
                                    <p:anim calcmode="lin" valueType="num">
                                      <p:cBhvr>
                                        <p:cTn id="21" dur="500" fill="hold"/>
                                        <p:tgtEl>
                                          <p:spTgt spid="57349"/>
                                        </p:tgtEl>
                                        <p:attrNameLst>
                                          <p:attrName>ppt_x</p:attrName>
                                        </p:attrNameLst>
                                      </p:cBhvr>
                                      <p:tavLst>
                                        <p:tav tm="0">
                                          <p:val>
                                            <p:strVal val="#ppt_x"/>
                                          </p:val>
                                        </p:tav>
                                        <p:tav tm="100000">
                                          <p:val>
                                            <p:strVal val="#ppt_x"/>
                                          </p:val>
                                        </p:tav>
                                      </p:tavLst>
                                    </p:anim>
                                    <p:anim calcmode="lin" valueType="num">
                                      <p:cBhvr>
                                        <p:cTn id="22" dur="500" fill="hold"/>
                                        <p:tgtEl>
                                          <p:spTgt spid="5734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7350"/>
                                        </p:tgtEl>
                                        <p:attrNameLst>
                                          <p:attrName>style.visibility</p:attrName>
                                        </p:attrNameLst>
                                      </p:cBhvr>
                                      <p:to>
                                        <p:strVal val="visible"/>
                                      </p:to>
                                    </p:set>
                                    <p:animEffect transition="in" filter="box(in)">
                                      <p:cBhvr>
                                        <p:cTn id="27" dur="2000"/>
                                        <p:tgtEl>
                                          <p:spTgt spid="57350"/>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ox(in)">
                                      <p:cBhvr>
                                        <p:cTn id="30" dur="2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amond(in)">
                                      <p:cBhvr>
                                        <p:cTn id="35" dur="2000"/>
                                        <p:tgtEl>
                                          <p:spTgt spid="18"/>
                                        </p:tgtEl>
                                      </p:cBhvr>
                                    </p:animEffect>
                                  </p:childTnLst>
                                </p:cTn>
                              </p:par>
                              <p:par>
                                <p:cTn id="36" presetID="8" presetClass="entr" presetSubtype="16" fill="hold" nodeType="withEffect">
                                  <p:stCondLst>
                                    <p:cond delay="0"/>
                                  </p:stCondLst>
                                  <p:childTnLst>
                                    <p:set>
                                      <p:cBhvr>
                                        <p:cTn id="37" dur="1" fill="hold">
                                          <p:stCondLst>
                                            <p:cond delay="0"/>
                                          </p:stCondLst>
                                        </p:cTn>
                                        <p:tgtEl>
                                          <p:spTgt spid="57351"/>
                                        </p:tgtEl>
                                        <p:attrNameLst>
                                          <p:attrName>style.visibility</p:attrName>
                                        </p:attrNameLst>
                                      </p:cBhvr>
                                      <p:to>
                                        <p:strVal val="visible"/>
                                      </p:to>
                                    </p:set>
                                    <p:animEffect transition="in" filter="diamond(in)">
                                      <p:cBhvr>
                                        <p:cTn id="38" dur="20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sp>
        <p:nvSpPr>
          <p:cNvPr id="10241" name="文本框 58369"/>
          <p:cNvSpPr txBox="1"/>
          <p:nvPr>
            <p:custDataLst>
              <p:tags r:id="rId10"/>
            </p:custDataLst>
          </p:nvPr>
        </p:nvSpPr>
        <p:spPr>
          <a:xfrm>
            <a:off x="1932940" y="1335405"/>
            <a:ext cx="8839200" cy="3717925"/>
          </a:xfrm>
          <a:prstGeom prst="rect">
            <a:avLst/>
          </a:prstGeom>
          <a:noFill/>
          <a:ln w="9525">
            <a:noFill/>
          </a:ln>
        </p:spPr>
        <p:txBody>
          <a:bodyPr anchor="t" anchorCtr="0">
            <a:spAutoFit/>
          </a:bodyPr>
          <a:p>
            <a:pPr algn="just">
              <a:spcBef>
                <a:spcPct val="50000"/>
              </a:spcBef>
            </a:pPr>
            <a:r>
              <a:rPr lang="zh-CN" altLang="en-US" sz="2800" dirty="0">
                <a:latin typeface="Times New Roman" panose="02020603050405020304" charset="0"/>
              </a:rPr>
              <a:t>  所以：       的实部与虚部之间有如下频散关系</a:t>
            </a:r>
            <a:endParaRPr lang="zh-CN" altLang="en-US" sz="2800" dirty="0">
              <a:latin typeface="Times New Roman" panose="02020603050405020304" charset="0"/>
            </a:endParaRPr>
          </a:p>
          <a:p>
            <a:pPr algn="just">
              <a:spcBef>
                <a:spcPct val="50000"/>
              </a:spcBef>
            </a:pPr>
            <a:endParaRPr lang="zh-CN" altLang="en-US" sz="2800" dirty="0">
              <a:latin typeface="Times New Roman" panose="02020603050405020304" charset="0"/>
            </a:endParaRPr>
          </a:p>
          <a:p>
            <a:pPr algn="just">
              <a:spcBef>
                <a:spcPct val="50000"/>
              </a:spcBef>
            </a:pPr>
            <a:endParaRPr lang="zh-CN" altLang="en-US" sz="2800" dirty="0">
              <a:latin typeface="Times New Roman" panose="02020603050405020304" charset="0"/>
            </a:endParaRPr>
          </a:p>
          <a:p>
            <a:pPr algn="just">
              <a:spcBef>
                <a:spcPct val="50000"/>
              </a:spcBef>
            </a:pPr>
            <a:endParaRPr lang="zh-CN" altLang="en-US" sz="2800" dirty="0">
              <a:latin typeface="Times New Roman" panose="02020603050405020304" charset="0"/>
            </a:endParaRPr>
          </a:p>
          <a:p>
            <a:pPr>
              <a:spcBef>
                <a:spcPct val="50000"/>
              </a:spcBef>
            </a:pPr>
            <a:endParaRPr lang="zh-CN" altLang="en-US" sz="2800" dirty="0">
              <a:latin typeface="Tahoma" panose="020B0604030504040204" pitchFamily="2" charset="0"/>
            </a:endParaRPr>
          </a:p>
          <a:p>
            <a:pPr>
              <a:spcBef>
                <a:spcPct val="50000"/>
              </a:spcBef>
            </a:pPr>
            <a:endParaRPr lang="zh-CN" altLang="en-US" sz="2800" dirty="0">
              <a:latin typeface="Tahoma" panose="020B0604030504040204" pitchFamily="2" charset="0"/>
            </a:endParaRPr>
          </a:p>
        </p:txBody>
      </p:sp>
      <p:sp>
        <p:nvSpPr>
          <p:cNvPr id="58372" name="文本占位符 58371"/>
          <p:cNvSpPr>
            <a:spLocks noGrp="1"/>
          </p:cNvSpPr>
          <p:nvPr>
            <p:custDataLst>
              <p:tags r:id="rId11"/>
            </p:custDataLst>
          </p:nvPr>
        </p:nvSpPr>
        <p:spPr>
          <a:xfrm>
            <a:off x="2085340" y="1667193"/>
            <a:ext cx="4038600" cy="452596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fontAlgn="base">
              <a:buNone/>
            </a:pPr>
            <a:endParaRPr lang="en-US" altLang="zh-CN" sz="2800" b="1" strike="noStrike" noProof="1"/>
          </a:p>
          <a:p>
            <a:pPr fontAlgn="base">
              <a:buNone/>
            </a:pPr>
            <a:r>
              <a:rPr lang="en-US" altLang="zh-CN" sz="2400" strike="noStrike" noProof="1"/>
              <a:t>  </a:t>
            </a:r>
            <a:endParaRPr lang="en-US" altLang="zh-CN" sz="2800" strike="noStrike" noProof="1"/>
          </a:p>
        </p:txBody>
      </p:sp>
      <p:graphicFrame>
        <p:nvGraphicFramePr>
          <p:cNvPr id="58373" name="对象 58373"/>
          <p:cNvGraphicFramePr>
            <a:graphicFrameLocks noChangeAspect="1"/>
          </p:cNvGraphicFramePr>
          <p:nvPr>
            <p:custDataLst>
              <p:tags r:id="rId12"/>
            </p:custDataLst>
          </p:nvPr>
        </p:nvGraphicFramePr>
        <p:xfrm>
          <a:off x="2167890" y="2056130"/>
          <a:ext cx="4826000" cy="1206500"/>
        </p:xfrm>
        <a:graphic>
          <a:graphicData uri="http://schemas.openxmlformats.org/presentationml/2006/ole">
            <mc:AlternateContent xmlns:mc="http://schemas.openxmlformats.org/markup-compatibility/2006">
              <mc:Choice xmlns:v="urn:schemas-microsoft-com:vml" Requires="v">
                <p:oleObj spid="_x0000_s3120" name="" r:id="rId13" imgW="1929765" imgH="482600" progId="Equation.3">
                  <p:embed/>
                </p:oleObj>
              </mc:Choice>
              <mc:Fallback>
                <p:oleObj name="" r:id="rId13" imgW="1929765" imgH="482600" progId="Equation.3">
                  <p:embed/>
                  <p:pic>
                    <p:nvPicPr>
                      <p:cNvPr id="0" name="图片 3119"/>
                      <p:cNvPicPr/>
                      <p:nvPr/>
                    </p:nvPicPr>
                    <p:blipFill>
                      <a:blip r:embed="rId14"/>
                      <a:stretch>
                        <a:fillRect/>
                      </a:stretch>
                    </p:blipFill>
                    <p:spPr>
                      <a:xfrm>
                        <a:off x="2167890" y="2056130"/>
                        <a:ext cx="4826000" cy="1206500"/>
                      </a:xfrm>
                      <a:prstGeom prst="rect">
                        <a:avLst/>
                      </a:prstGeom>
                      <a:noFill/>
                      <a:ln w="38100">
                        <a:noFill/>
                        <a:miter/>
                      </a:ln>
                    </p:spPr>
                  </p:pic>
                </p:oleObj>
              </mc:Fallback>
            </mc:AlternateContent>
          </a:graphicData>
        </a:graphic>
      </p:graphicFrame>
      <p:graphicFrame>
        <p:nvGraphicFramePr>
          <p:cNvPr id="58374" name="对象 58374"/>
          <p:cNvGraphicFramePr>
            <a:graphicFrameLocks noChangeAspect="1"/>
          </p:cNvGraphicFramePr>
          <p:nvPr>
            <p:custDataLst>
              <p:tags r:id="rId15"/>
            </p:custDataLst>
          </p:nvPr>
        </p:nvGraphicFramePr>
        <p:xfrm>
          <a:off x="2210753" y="3351530"/>
          <a:ext cx="4205287" cy="1120775"/>
        </p:xfrm>
        <a:graphic>
          <a:graphicData uri="http://schemas.openxmlformats.org/presentationml/2006/ole">
            <mc:AlternateContent xmlns:mc="http://schemas.openxmlformats.org/markup-compatibility/2006">
              <mc:Choice xmlns:v="urn:schemas-microsoft-com:vml" Requires="v">
                <p:oleObj spid="_x0000_s3115" name="" r:id="rId16" imgW="1765300" imgH="469900" progId="Equation.3">
                  <p:embed/>
                </p:oleObj>
              </mc:Choice>
              <mc:Fallback>
                <p:oleObj name="" r:id="rId16" imgW="1765300" imgH="469900" progId="Equation.3">
                  <p:embed/>
                  <p:pic>
                    <p:nvPicPr>
                      <p:cNvPr id="0" name="图片 3114"/>
                      <p:cNvPicPr/>
                      <p:nvPr/>
                    </p:nvPicPr>
                    <p:blipFill>
                      <a:blip r:embed="rId17"/>
                      <a:stretch>
                        <a:fillRect/>
                      </a:stretch>
                    </p:blipFill>
                    <p:spPr>
                      <a:xfrm>
                        <a:off x="2210753" y="3351530"/>
                        <a:ext cx="4205287" cy="1120775"/>
                      </a:xfrm>
                      <a:prstGeom prst="rect">
                        <a:avLst/>
                      </a:prstGeom>
                      <a:noFill/>
                      <a:ln w="38100">
                        <a:noFill/>
                        <a:miter/>
                      </a:ln>
                    </p:spPr>
                  </p:pic>
                </p:oleObj>
              </mc:Fallback>
            </mc:AlternateContent>
          </a:graphicData>
        </a:graphic>
      </p:graphicFrame>
      <p:graphicFrame>
        <p:nvGraphicFramePr>
          <p:cNvPr id="10246" name="对象 58375"/>
          <p:cNvGraphicFramePr>
            <a:graphicFrameLocks noChangeAspect="1"/>
          </p:cNvGraphicFramePr>
          <p:nvPr>
            <p:custDataLst>
              <p:tags r:id="rId18"/>
            </p:custDataLst>
          </p:nvPr>
        </p:nvGraphicFramePr>
        <p:xfrm>
          <a:off x="3247390" y="1397318"/>
          <a:ext cx="685800" cy="442912"/>
        </p:xfrm>
        <a:graphic>
          <a:graphicData uri="http://schemas.openxmlformats.org/presentationml/2006/ole">
            <mc:AlternateContent xmlns:mc="http://schemas.openxmlformats.org/markup-compatibility/2006">
              <mc:Choice xmlns:v="urn:schemas-microsoft-com:vml" Requires="v">
                <p:oleObj spid="_x0000_s3118" name="" r:id="rId19" imgW="292735" imgH="191135" progId="Equation.3">
                  <p:embed/>
                </p:oleObj>
              </mc:Choice>
              <mc:Fallback>
                <p:oleObj name="" r:id="rId19" imgW="292735" imgH="191135" progId="Equation.3">
                  <p:embed/>
                  <p:pic>
                    <p:nvPicPr>
                      <p:cNvPr id="0" name="图片 3117"/>
                      <p:cNvPicPr/>
                      <p:nvPr/>
                    </p:nvPicPr>
                    <p:blipFill>
                      <a:blip r:embed="rId20"/>
                      <a:stretch>
                        <a:fillRect/>
                      </a:stretch>
                    </p:blipFill>
                    <p:spPr>
                      <a:xfrm>
                        <a:off x="3247390" y="1397318"/>
                        <a:ext cx="685800" cy="442912"/>
                      </a:xfrm>
                      <a:prstGeom prst="rect">
                        <a:avLst/>
                      </a:prstGeom>
                      <a:noFill/>
                      <a:ln w="38100">
                        <a:noFill/>
                        <a:miter/>
                      </a:ln>
                    </p:spPr>
                  </p:pic>
                </p:oleObj>
              </mc:Fallback>
            </mc:AlternateContent>
          </a:graphicData>
        </a:graphic>
      </p:graphicFrame>
      <p:graphicFrame>
        <p:nvGraphicFramePr>
          <p:cNvPr id="58376" name="对象 58376"/>
          <p:cNvGraphicFramePr>
            <a:graphicFrameLocks noChangeAspect="1"/>
          </p:cNvGraphicFramePr>
          <p:nvPr>
            <p:custDataLst>
              <p:tags r:id="rId21"/>
            </p:custDataLst>
          </p:nvPr>
        </p:nvGraphicFramePr>
        <p:xfrm>
          <a:off x="7889240" y="5197793"/>
          <a:ext cx="2522538" cy="1119187"/>
        </p:xfrm>
        <a:graphic>
          <a:graphicData uri="http://schemas.openxmlformats.org/presentationml/2006/ole">
            <mc:AlternateContent xmlns:mc="http://schemas.openxmlformats.org/markup-compatibility/2006">
              <mc:Choice xmlns:v="urn:schemas-microsoft-com:vml" Requires="v">
                <p:oleObj spid="_x0000_s3121" name="" r:id="rId22" imgW="1004570" imgH="445135" progId="Equation.3">
                  <p:embed/>
                </p:oleObj>
              </mc:Choice>
              <mc:Fallback>
                <p:oleObj name="" r:id="rId22" imgW="1004570" imgH="445135" progId="Equation.3">
                  <p:embed/>
                  <p:pic>
                    <p:nvPicPr>
                      <p:cNvPr id="0" name="图片 3120"/>
                      <p:cNvPicPr/>
                      <p:nvPr/>
                    </p:nvPicPr>
                    <p:blipFill>
                      <a:blip r:embed="rId23"/>
                      <a:stretch>
                        <a:fillRect/>
                      </a:stretch>
                    </p:blipFill>
                    <p:spPr>
                      <a:xfrm>
                        <a:off x="7889240" y="5197793"/>
                        <a:ext cx="2522538" cy="1119187"/>
                      </a:xfrm>
                      <a:prstGeom prst="rect">
                        <a:avLst/>
                      </a:prstGeom>
                      <a:noFill/>
                      <a:ln w="38100">
                        <a:noFill/>
                        <a:miter/>
                      </a:ln>
                    </p:spPr>
                  </p:pic>
                </p:oleObj>
              </mc:Fallback>
            </mc:AlternateContent>
          </a:graphicData>
        </a:graphic>
      </p:graphicFrame>
      <p:graphicFrame>
        <p:nvGraphicFramePr>
          <p:cNvPr id="58377" name="对象 58377"/>
          <p:cNvGraphicFramePr>
            <a:graphicFrameLocks noChangeAspect="1"/>
          </p:cNvGraphicFramePr>
          <p:nvPr>
            <p:custDataLst>
              <p:tags r:id="rId24"/>
            </p:custDataLst>
          </p:nvPr>
        </p:nvGraphicFramePr>
        <p:xfrm>
          <a:off x="2023428" y="5440680"/>
          <a:ext cx="5646737" cy="635000"/>
        </p:xfrm>
        <a:graphic>
          <a:graphicData uri="http://schemas.openxmlformats.org/presentationml/2006/ole">
            <mc:AlternateContent xmlns:mc="http://schemas.openxmlformats.org/markup-compatibility/2006">
              <mc:Choice xmlns:v="urn:schemas-microsoft-com:vml" Requires="v">
                <p:oleObj spid="_x0000_s3119" name="" r:id="rId25" imgW="2286000" imgH="254000" progId="Equation.3">
                  <p:embed/>
                </p:oleObj>
              </mc:Choice>
              <mc:Fallback>
                <p:oleObj name="" r:id="rId25" imgW="2286000" imgH="254000" progId="Equation.3">
                  <p:embed/>
                  <p:pic>
                    <p:nvPicPr>
                      <p:cNvPr id="0" name="图片 3118"/>
                      <p:cNvPicPr/>
                      <p:nvPr/>
                    </p:nvPicPr>
                    <p:blipFill>
                      <a:blip r:embed="rId26"/>
                      <a:stretch>
                        <a:fillRect/>
                      </a:stretch>
                    </p:blipFill>
                    <p:spPr>
                      <a:xfrm>
                        <a:off x="2023428" y="5440680"/>
                        <a:ext cx="5646737" cy="635000"/>
                      </a:xfrm>
                      <a:prstGeom prst="rect">
                        <a:avLst/>
                      </a:prstGeom>
                      <a:noFill/>
                      <a:ln w="38100">
                        <a:noFill/>
                        <a:miter/>
                      </a:ln>
                    </p:spPr>
                  </p:pic>
                </p:oleObj>
              </mc:Fallback>
            </mc:AlternateContent>
          </a:graphicData>
        </a:graphic>
      </p:graphicFrame>
      <p:graphicFrame>
        <p:nvGraphicFramePr>
          <p:cNvPr id="58378" name="内容占位符 58378"/>
          <p:cNvGraphicFramePr>
            <a:graphicFrameLocks noChangeAspect="1"/>
          </p:cNvGraphicFramePr>
          <p:nvPr>
            <p:custDataLst>
              <p:tags r:id="rId27"/>
            </p:custDataLst>
          </p:nvPr>
        </p:nvGraphicFramePr>
        <p:xfrm>
          <a:off x="7208203" y="2041843"/>
          <a:ext cx="3203575" cy="2967037"/>
        </p:xfrm>
        <a:graphic>
          <a:graphicData uri="http://schemas.openxmlformats.org/presentationml/2006/ole">
            <mc:AlternateContent xmlns:mc="http://schemas.openxmlformats.org/markup-compatibility/2006">
              <mc:Choice xmlns:v="urn:schemas-microsoft-com:vml" Requires="v">
                <p:oleObj spid="_x0000_s3117" name="" r:id="rId28" imgW="1939925" imgH="1797050" progId="">
                  <p:embed/>
                </p:oleObj>
              </mc:Choice>
              <mc:Fallback>
                <p:oleObj name="" r:id="rId28" imgW="1939925" imgH="1797050" progId="">
                  <p:embed/>
                  <p:pic>
                    <p:nvPicPr>
                      <p:cNvPr id="0" name="图片 3116"/>
                      <p:cNvPicPr/>
                      <p:nvPr/>
                    </p:nvPicPr>
                    <p:blipFill>
                      <a:blip r:embed="rId29"/>
                      <a:stretch>
                        <a:fillRect/>
                      </a:stretch>
                    </p:blipFill>
                    <p:spPr>
                      <a:xfrm>
                        <a:off x="7208203" y="2041843"/>
                        <a:ext cx="3203575" cy="2967037"/>
                      </a:xfrm>
                      <a:prstGeom prst="rect">
                        <a:avLst/>
                      </a:prstGeom>
                      <a:noFill/>
                      <a:ln w="38100">
                        <a:miter/>
                      </a:ln>
                    </p:spPr>
                  </p:pic>
                </p:oleObj>
              </mc:Fallback>
            </mc:AlternateContent>
          </a:graphicData>
        </a:graphic>
      </p:graphicFrame>
      <p:sp>
        <p:nvSpPr>
          <p:cNvPr id="2" name="文本框 1"/>
          <p:cNvSpPr txBox="1"/>
          <p:nvPr>
            <p:custDataLst>
              <p:tags r:id="rId30"/>
            </p:custDataLst>
          </p:nvPr>
        </p:nvSpPr>
        <p:spPr>
          <a:xfrm>
            <a:off x="1951990" y="4705668"/>
            <a:ext cx="2894013" cy="519112"/>
          </a:xfrm>
          <a:prstGeom prst="rect">
            <a:avLst/>
          </a:prstGeom>
          <a:noFill/>
          <a:ln w="9525">
            <a:noFill/>
          </a:ln>
        </p:spPr>
        <p:txBody>
          <a:bodyPr wrap="none" anchor="t" anchorCtr="0">
            <a:spAutoFit/>
          </a:bodyPr>
          <a:p>
            <a:r>
              <a:rPr lang="zh-CN" altLang="en-US" sz="2800" dirty="0">
                <a:latin typeface="Tahoma" panose="020B0604030504040204" pitchFamily="2" charset="0"/>
              </a:rPr>
              <a:t>同理，磁介质有  </a:t>
            </a:r>
            <a:endParaRPr lang="zh-CN" altLang="en-US" sz="2800" dirty="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3"/>
                                        </p:tgtEl>
                                        <p:attrNameLst>
                                          <p:attrName>style.visibility</p:attrName>
                                        </p:attrNameLst>
                                      </p:cBhvr>
                                      <p:to>
                                        <p:strVal val="visible"/>
                                      </p:to>
                                    </p:set>
                                    <p:anim calcmode="lin" valueType="num">
                                      <p:cBhvr>
                                        <p:cTn id="7" dur="500" fill="hold"/>
                                        <p:tgtEl>
                                          <p:spTgt spid="58373"/>
                                        </p:tgtEl>
                                        <p:attrNameLst>
                                          <p:attrName>ppt_x</p:attrName>
                                        </p:attrNameLst>
                                      </p:cBhvr>
                                      <p:tavLst>
                                        <p:tav tm="0">
                                          <p:val>
                                            <p:strVal val="#ppt_x"/>
                                          </p:val>
                                        </p:tav>
                                        <p:tav tm="100000">
                                          <p:val>
                                            <p:strVal val="#ppt_x"/>
                                          </p:val>
                                        </p:tav>
                                      </p:tavLst>
                                    </p:anim>
                                    <p:anim calcmode="lin" valueType="num">
                                      <p:cBhvr>
                                        <p:cTn id="8" dur="500" fill="hold"/>
                                        <p:tgtEl>
                                          <p:spTgt spid="5837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374"/>
                                        </p:tgtEl>
                                        <p:attrNameLst>
                                          <p:attrName>style.visibility</p:attrName>
                                        </p:attrNameLst>
                                      </p:cBhvr>
                                      <p:to>
                                        <p:strVal val="visible"/>
                                      </p:to>
                                    </p:set>
                                    <p:anim calcmode="lin" valueType="num">
                                      <p:cBhvr>
                                        <p:cTn id="11" dur="500" fill="hold"/>
                                        <p:tgtEl>
                                          <p:spTgt spid="58374"/>
                                        </p:tgtEl>
                                        <p:attrNameLst>
                                          <p:attrName>ppt_x</p:attrName>
                                        </p:attrNameLst>
                                      </p:cBhvr>
                                      <p:tavLst>
                                        <p:tav tm="0">
                                          <p:val>
                                            <p:strVal val="#ppt_x"/>
                                          </p:val>
                                        </p:tav>
                                        <p:tav tm="100000">
                                          <p:val>
                                            <p:strVal val="#ppt_x"/>
                                          </p:val>
                                        </p:tav>
                                      </p:tavLst>
                                    </p:anim>
                                    <p:anim calcmode="lin" valueType="num">
                                      <p:cBhvr>
                                        <p:cTn id="12" dur="500" fill="hold"/>
                                        <p:tgtEl>
                                          <p:spTgt spid="583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8378"/>
                                        </p:tgtEl>
                                        <p:attrNameLst>
                                          <p:attrName>style.visibility</p:attrName>
                                        </p:attrNameLst>
                                      </p:cBhvr>
                                      <p:to>
                                        <p:strVal val="visible"/>
                                      </p:to>
                                    </p:set>
                                    <p:animEffect transition="in" filter="diamond(in)">
                                      <p:cBhvr>
                                        <p:cTn id="17" dur="2000"/>
                                        <p:tgtEl>
                                          <p:spTgt spid="583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nodeType="withEffect">
                                  <p:stCondLst>
                                    <p:cond delay="0"/>
                                  </p:stCondLst>
                                  <p:childTnLst>
                                    <p:set>
                                      <p:cBhvr>
                                        <p:cTn id="24" dur="1" fill="hold">
                                          <p:stCondLst>
                                            <p:cond delay="0"/>
                                          </p:stCondLst>
                                        </p:cTn>
                                        <p:tgtEl>
                                          <p:spTgt spid="58377"/>
                                        </p:tgtEl>
                                        <p:attrNameLst>
                                          <p:attrName>style.visibility</p:attrName>
                                        </p:attrNameLst>
                                      </p:cBhvr>
                                      <p:to>
                                        <p:strVal val="visible"/>
                                      </p:to>
                                    </p:set>
                                    <p:animEffect transition="in" filter="blinds(horizontal)">
                                      <p:cBhvr>
                                        <p:cTn id="25" dur="500"/>
                                        <p:tgtEl>
                                          <p:spTgt spid="5837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8376"/>
                                        </p:tgtEl>
                                        <p:attrNameLst>
                                          <p:attrName>style.visibility</p:attrName>
                                        </p:attrNameLst>
                                      </p:cBhvr>
                                      <p:to>
                                        <p:strVal val="visible"/>
                                      </p:to>
                                    </p:set>
                                    <p:animEffect transition="in" filter="blinds(horizontal)">
                                      <p:cBhvr>
                                        <p:cTn id="30" dur="500"/>
                                        <p:tgtEl>
                                          <p:spTgt spid="58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srcRect t="6230"/>
          <a:stretch>
            <a:fillRect/>
          </a:stretch>
        </p:blipFill>
        <p:spPr>
          <a:xfrm>
            <a:off x="10743565" y="137160"/>
            <a:ext cx="1291590" cy="544830"/>
          </a:xfrm>
          <a:prstGeom prst="rect">
            <a:avLst/>
          </a:prstGeom>
        </p:spPr>
      </p:pic>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sp>
        <p:nvSpPr>
          <p:cNvPr id="2" name="文本框 1"/>
          <p:cNvSpPr txBox="1"/>
          <p:nvPr/>
        </p:nvSpPr>
        <p:spPr>
          <a:xfrm>
            <a:off x="1524000" y="781685"/>
            <a:ext cx="7969250" cy="521970"/>
          </a:xfrm>
          <a:prstGeom prst="rect">
            <a:avLst/>
          </a:prstGeom>
          <a:noFill/>
        </p:spPr>
        <p:txBody>
          <a:bodyPr wrap="square" rtlCol="0">
            <a:spAutoFit/>
          </a:bodyPr>
          <a:lstStyle/>
          <a:p>
            <a:pPr algn="l">
              <a:buClrTx/>
              <a:buSzTx/>
              <a:buFontTx/>
            </a:pPr>
            <a:r>
              <a:rPr lang="en-US" altLang="zh-CN" dirty="0">
                <a:solidFill>
                  <a:schemeClr val="tx1"/>
                </a:solidFill>
              </a:rPr>
              <a:t>        </a:t>
            </a:r>
            <a:r>
              <a:rPr lang="en-US" altLang="zh-CN" sz="2800" dirty="0">
                <a:sym typeface="+mn-ea"/>
              </a:rPr>
              <a:t>6.</a:t>
            </a:r>
            <a:r>
              <a:rPr lang="en-US" altLang="zh-CN" sz="2800" dirty="0">
                <a:solidFill>
                  <a:schemeClr val="tx1"/>
                </a:solidFill>
              </a:rPr>
              <a:t>1  </a:t>
            </a:r>
            <a:r>
              <a:rPr lang="zh-CN" sz="2800" dirty="0">
                <a:solidFill>
                  <a:schemeClr val="tx1"/>
                </a:solidFill>
              </a:rPr>
              <a:t>均匀平面波的传播</a:t>
            </a:r>
            <a:endParaRPr lang="zh-CN" sz="2800" dirty="0">
              <a:solidFill>
                <a:schemeClr val="tx1"/>
              </a:solidFill>
            </a:endParaRPr>
          </a:p>
        </p:txBody>
      </p:sp>
      <p:sp>
        <p:nvSpPr>
          <p:cNvPr id="24" name="文本框 23"/>
          <p:cNvSpPr txBox="1"/>
          <p:nvPr>
            <p:custDataLst>
              <p:tags r:id="rId7"/>
            </p:custDataLst>
          </p:nvPr>
        </p:nvSpPr>
        <p:spPr>
          <a:xfrm>
            <a:off x="0" y="50800"/>
            <a:ext cx="5406390" cy="521970"/>
          </a:xfrm>
          <a:prstGeom prst="rect">
            <a:avLst/>
          </a:prstGeom>
          <a:noFill/>
        </p:spPr>
        <p:txBody>
          <a:bodyPr wrap="square" rtlCol="0">
            <a:spAutoFit/>
          </a:bodyPr>
          <a:p>
            <a:pPr algn="l">
              <a:buClrTx/>
              <a:buSzTx/>
              <a:buFontTx/>
            </a:pPr>
            <a:r>
              <a:rPr lang="zh-CN" sz="2800" dirty="0" err="1"/>
              <a:t>目录</a:t>
            </a:r>
            <a:endParaRPr lang="zh-CN" sz="2800" dirty="0" err="1"/>
          </a:p>
        </p:txBody>
      </p:sp>
      <p:sp>
        <p:nvSpPr>
          <p:cNvPr id="3" name="文本框 2"/>
          <p:cNvSpPr txBox="1"/>
          <p:nvPr/>
        </p:nvSpPr>
        <p:spPr>
          <a:xfrm>
            <a:off x="1524000" y="1715135"/>
            <a:ext cx="9893300" cy="521970"/>
          </a:xfrm>
          <a:prstGeom prst="rect">
            <a:avLst/>
          </a:prstGeom>
          <a:noFill/>
        </p:spPr>
        <p:txBody>
          <a:bodyPr wrap="square" rtlCol="0">
            <a:spAutoFit/>
          </a:bodyPr>
          <a:lstStyle/>
          <a:p>
            <a:pPr algn="l"/>
            <a:r>
              <a:rPr lang="en-US" altLang="zh-CN" dirty="0">
                <a:sym typeface="+mn-ea"/>
              </a:rPr>
              <a:t>        </a:t>
            </a:r>
            <a:r>
              <a:rPr lang="en-US" altLang="zh-CN" sz="2800" dirty="0"/>
              <a:t>6.2  </a:t>
            </a:r>
            <a:r>
              <a:rPr lang="zh-CN" altLang="en-US" sz="2800" dirty="0"/>
              <a:t>媒质的频散和相速度与群速度</a:t>
            </a:r>
            <a:endParaRPr lang="zh-CN" altLang="en-US" sz="2800" dirty="0"/>
          </a:p>
        </p:txBody>
      </p:sp>
      <p:sp>
        <p:nvSpPr>
          <p:cNvPr id="4" name="文本框 3"/>
          <p:cNvSpPr txBox="1"/>
          <p:nvPr/>
        </p:nvSpPr>
        <p:spPr>
          <a:xfrm>
            <a:off x="1524000" y="2648585"/>
            <a:ext cx="6012180" cy="521970"/>
          </a:xfrm>
          <a:prstGeom prst="rect">
            <a:avLst/>
          </a:prstGeom>
          <a:noFill/>
        </p:spPr>
        <p:txBody>
          <a:bodyPr wrap="square" rtlCol="0">
            <a:spAutoFit/>
          </a:bodyPr>
          <a:p>
            <a:pPr algn="l"/>
            <a:r>
              <a:rPr lang="en-US" altLang="zh-CN" dirty="0">
                <a:sym typeface="+mn-ea"/>
              </a:rPr>
              <a:t>        </a:t>
            </a:r>
            <a:r>
              <a:rPr lang="en-US" altLang="zh-CN" sz="2800" dirty="0"/>
              <a:t>6.3  </a:t>
            </a:r>
            <a:r>
              <a:rPr lang="zh-CN" sz="2800" dirty="0"/>
              <a:t>有耗媒质中的平面波</a:t>
            </a:r>
            <a:endParaRPr lang="zh-CN" sz="2800" dirty="0"/>
          </a:p>
        </p:txBody>
      </p:sp>
      <p:sp>
        <p:nvSpPr>
          <p:cNvPr id="7" name="文本框 6"/>
          <p:cNvSpPr txBox="1"/>
          <p:nvPr>
            <p:custDataLst>
              <p:tags r:id="rId8"/>
            </p:custDataLst>
          </p:nvPr>
        </p:nvSpPr>
        <p:spPr>
          <a:xfrm>
            <a:off x="1524000" y="3582035"/>
            <a:ext cx="6946265" cy="521970"/>
          </a:xfrm>
          <a:prstGeom prst="rect">
            <a:avLst/>
          </a:prstGeom>
          <a:noFill/>
        </p:spPr>
        <p:txBody>
          <a:bodyPr wrap="square" rtlCol="0">
            <a:spAutoFit/>
          </a:bodyPr>
          <a:p>
            <a:pPr algn="l"/>
            <a:r>
              <a:rPr lang="en-US" altLang="zh-CN" dirty="0">
                <a:sym typeface="+mn-ea"/>
              </a:rPr>
              <a:t>        </a:t>
            </a:r>
            <a:r>
              <a:rPr lang="en-US" altLang="zh-CN" sz="2800" dirty="0"/>
              <a:t>6.4  </a:t>
            </a:r>
            <a:r>
              <a:rPr lang="zh-CN" sz="2800" dirty="0"/>
              <a:t>电磁波在分界面上的反射和折射</a:t>
            </a:r>
            <a:endParaRPr lang="zh-CN" sz="2800" dirty="0"/>
          </a:p>
        </p:txBody>
      </p:sp>
      <p:sp>
        <p:nvSpPr>
          <p:cNvPr id="19" name="文本框 18"/>
          <p:cNvSpPr txBox="1"/>
          <p:nvPr>
            <p:custDataLst>
              <p:tags r:id="rId9"/>
            </p:custDataLst>
          </p:nvPr>
        </p:nvSpPr>
        <p:spPr>
          <a:xfrm>
            <a:off x="1524000" y="4515485"/>
            <a:ext cx="7042785" cy="521970"/>
          </a:xfrm>
          <a:prstGeom prst="rect">
            <a:avLst/>
          </a:prstGeom>
          <a:noFill/>
        </p:spPr>
        <p:txBody>
          <a:bodyPr wrap="square" rtlCol="0">
            <a:spAutoFit/>
          </a:bodyPr>
          <a:p>
            <a:pPr algn="l"/>
            <a:r>
              <a:rPr lang="en-US" altLang="zh-CN" dirty="0">
                <a:sym typeface="+mn-ea"/>
              </a:rPr>
              <a:t>        </a:t>
            </a:r>
            <a:r>
              <a:rPr lang="en-US" altLang="zh-CN" sz="2800" dirty="0"/>
              <a:t>6.5  </a:t>
            </a:r>
            <a:r>
              <a:rPr lang="zh-CN" sz="2800" dirty="0"/>
              <a:t>电磁波在导体表面上的反射与折射</a:t>
            </a:r>
            <a:endParaRPr lang="zh-CN" sz="2800" dirty="0"/>
          </a:p>
        </p:txBody>
      </p:sp>
      <p:sp>
        <p:nvSpPr>
          <p:cNvPr id="16" name="文本框 15"/>
          <p:cNvSpPr txBox="1"/>
          <p:nvPr>
            <p:custDataLst>
              <p:tags r:id="rId10"/>
            </p:custDataLst>
          </p:nvPr>
        </p:nvSpPr>
        <p:spPr>
          <a:xfrm>
            <a:off x="1524000" y="5448935"/>
            <a:ext cx="7042785" cy="521970"/>
          </a:xfrm>
          <a:prstGeom prst="rect">
            <a:avLst/>
          </a:prstGeom>
          <a:noFill/>
        </p:spPr>
        <p:txBody>
          <a:bodyPr wrap="square" rtlCol="0">
            <a:spAutoFit/>
          </a:bodyPr>
          <a:p>
            <a:pPr algn="l"/>
            <a:r>
              <a:rPr lang="en-US" altLang="zh-CN" dirty="0">
                <a:sym typeface="+mn-ea"/>
              </a:rPr>
              <a:t>        </a:t>
            </a:r>
            <a:r>
              <a:rPr lang="en-US" altLang="zh-CN" sz="2800" dirty="0"/>
              <a:t>6.6</a:t>
            </a:r>
            <a:r>
              <a:rPr lang="en-US" altLang="zh-CN" sz="2800" dirty="0"/>
              <a:t>  MATLAB</a:t>
            </a:r>
            <a:r>
              <a:rPr lang="zh-CN" altLang="en-US" sz="2800" dirty="0"/>
              <a:t>在求解均匀平面波的应用</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6.2.1 </a:t>
            </a:r>
            <a:r>
              <a:rPr sz="2400" b="1" kern="0">
                <a:sym typeface="+mn-ea"/>
              </a:rPr>
              <a:t>介质的频散及其复介电常数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只有理想介质的介电常数是实数，高频下是复数，其实部表示介电性，虚部表示损耗，只用聚四氟乙烯、聚苯乙烯等损耗较小的介质。</a:t>
            </a:r>
            <a:endParaRPr lang="zh-CN" altLang="en-US" sz="2400" strike="noStrike" noProof="1" dirty="0">
              <a:effectLst/>
              <a:latin typeface="+mn-ea"/>
              <a:cs typeface="+mn-ea"/>
            </a:endParaRPr>
          </a:p>
        </p:txBody>
      </p:sp>
      <p:graphicFrame>
        <p:nvGraphicFramePr>
          <p:cNvPr id="2" name="对象 59395"/>
          <p:cNvGraphicFramePr>
            <a:graphicFrameLocks noChangeAspect="1"/>
          </p:cNvGraphicFramePr>
          <p:nvPr>
            <p:custDataLst>
              <p:tags r:id="rId11"/>
            </p:custDataLst>
          </p:nvPr>
        </p:nvGraphicFramePr>
        <p:xfrm>
          <a:off x="1963103" y="1384618"/>
          <a:ext cx="7461250" cy="568325"/>
        </p:xfrm>
        <a:graphic>
          <a:graphicData uri="http://schemas.openxmlformats.org/presentationml/2006/ole">
            <mc:AlternateContent xmlns:mc="http://schemas.openxmlformats.org/markup-compatibility/2006">
              <mc:Choice xmlns:v="urn:schemas-microsoft-com:vml" Requires="v">
                <p:oleObj spid="_x0000_s3116" name="" r:id="rId12" imgW="3311525" imgH="254000" progId="Equation.3">
                  <p:embed/>
                </p:oleObj>
              </mc:Choice>
              <mc:Fallback>
                <p:oleObj name="" r:id="rId12" imgW="3311525" imgH="254000" progId="Equation.3">
                  <p:embed/>
                  <p:pic>
                    <p:nvPicPr>
                      <p:cNvPr id="0" name="图片 3115"/>
                      <p:cNvPicPr/>
                      <p:nvPr/>
                    </p:nvPicPr>
                    <p:blipFill>
                      <a:blip r:embed="rId13"/>
                      <a:stretch>
                        <a:fillRect/>
                      </a:stretch>
                    </p:blipFill>
                    <p:spPr>
                      <a:xfrm>
                        <a:off x="1963103" y="1384618"/>
                        <a:ext cx="7461250" cy="568325"/>
                      </a:xfrm>
                      <a:prstGeom prst="rect">
                        <a:avLst/>
                      </a:prstGeom>
                      <a:solidFill>
                        <a:schemeClr val="accent1"/>
                      </a:solidFill>
                      <a:ln w="38100">
                        <a:noFill/>
                        <a:miter/>
                      </a:ln>
                    </p:spPr>
                  </p:pic>
                </p:oleObj>
              </mc:Fallback>
            </mc:AlternateContent>
          </a:graphicData>
        </a:graphic>
      </p:graphicFrame>
      <p:graphicFrame>
        <p:nvGraphicFramePr>
          <p:cNvPr id="59396" name="对象 59396"/>
          <p:cNvGraphicFramePr>
            <a:graphicFrameLocks noChangeAspect="1"/>
          </p:cNvGraphicFramePr>
          <p:nvPr>
            <p:custDataLst>
              <p:tags r:id="rId14"/>
            </p:custDataLst>
          </p:nvPr>
        </p:nvGraphicFramePr>
        <p:xfrm>
          <a:off x="836613" y="2192338"/>
          <a:ext cx="2862262" cy="1274762"/>
        </p:xfrm>
        <a:graphic>
          <a:graphicData uri="http://schemas.openxmlformats.org/presentationml/2006/ole">
            <mc:AlternateContent xmlns:mc="http://schemas.openxmlformats.org/markup-compatibility/2006">
              <mc:Choice xmlns:v="urn:schemas-microsoft-com:vml" Requires="v">
                <p:oleObj spid="_x0000_s3123" name="" r:id="rId15" imgW="1080770" imgH="483235" progId="Equation.3">
                  <p:embed/>
                </p:oleObj>
              </mc:Choice>
              <mc:Fallback>
                <p:oleObj name="" r:id="rId15" imgW="1080770" imgH="483235" progId="Equation.3">
                  <p:embed/>
                  <p:pic>
                    <p:nvPicPr>
                      <p:cNvPr id="0" name="图片 3122"/>
                      <p:cNvPicPr/>
                      <p:nvPr/>
                    </p:nvPicPr>
                    <p:blipFill>
                      <a:blip r:embed="rId16"/>
                      <a:stretch>
                        <a:fillRect/>
                      </a:stretch>
                    </p:blipFill>
                    <p:spPr>
                      <a:xfrm>
                        <a:off x="836613" y="2192338"/>
                        <a:ext cx="2862262" cy="1274762"/>
                      </a:xfrm>
                      <a:prstGeom prst="rect">
                        <a:avLst/>
                      </a:prstGeom>
                      <a:noFill/>
                      <a:ln w="38100">
                        <a:noFill/>
                        <a:miter/>
                      </a:ln>
                    </p:spPr>
                  </p:pic>
                </p:oleObj>
              </mc:Fallback>
            </mc:AlternateContent>
          </a:graphicData>
        </a:graphic>
      </p:graphicFrame>
      <p:graphicFrame>
        <p:nvGraphicFramePr>
          <p:cNvPr id="59397" name="对象 59397"/>
          <p:cNvGraphicFramePr>
            <a:graphicFrameLocks noChangeAspect="1"/>
          </p:cNvGraphicFramePr>
          <p:nvPr>
            <p:custDataLst>
              <p:tags r:id="rId17"/>
            </p:custDataLst>
          </p:nvPr>
        </p:nvGraphicFramePr>
        <p:xfrm>
          <a:off x="7697788" y="2192338"/>
          <a:ext cx="3614737" cy="1082675"/>
        </p:xfrm>
        <a:graphic>
          <a:graphicData uri="http://schemas.openxmlformats.org/presentationml/2006/ole">
            <mc:AlternateContent xmlns:mc="http://schemas.openxmlformats.org/markup-compatibility/2006">
              <mc:Choice xmlns:v="urn:schemas-microsoft-com:vml" Requires="v">
                <p:oleObj spid="_x0000_s3102" name="" r:id="rId18" imgW="1437005" imgH="432435" progId="Equation.3">
                  <p:embed/>
                </p:oleObj>
              </mc:Choice>
              <mc:Fallback>
                <p:oleObj name="" r:id="rId18" imgW="1437005" imgH="432435" progId="Equation.3">
                  <p:embed/>
                  <p:pic>
                    <p:nvPicPr>
                      <p:cNvPr id="0" name="图片 3101"/>
                      <p:cNvPicPr/>
                      <p:nvPr/>
                    </p:nvPicPr>
                    <p:blipFill>
                      <a:blip r:embed="rId19"/>
                      <a:stretch>
                        <a:fillRect/>
                      </a:stretch>
                    </p:blipFill>
                    <p:spPr>
                      <a:xfrm>
                        <a:off x="7697788" y="2192338"/>
                        <a:ext cx="3614737" cy="1082675"/>
                      </a:xfrm>
                      <a:prstGeom prst="rect">
                        <a:avLst/>
                      </a:prstGeom>
                      <a:solidFill>
                        <a:schemeClr val="tx2"/>
                      </a:solidFill>
                      <a:ln w="38100">
                        <a:noFill/>
                        <a:miter/>
                      </a:ln>
                    </p:spPr>
                  </p:pic>
                </p:oleObj>
              </mc:Fallback>
            </mc:AlternateContent>
          </a:graphicData>
        </a:graphic>
      </p:graphicFrame>
      <p:sp>
        <p:nvSpPr>
          <p:cNvPr id="4" name="文本框 3"/>
          <p:cNvSpPr txBox="1"/>
          <p:nvPr>
            <p:custDataLst>
              <p:tags r:id="rId20"/>
            </p:custDataLst>
          </p:nvPr>
        </p:nvSpPr>
        <p:spPr>
          <a:xfrm>
            <a:off x="5310823" y="2474278"/>
            <a:ext cx="2316480" cy="521970"/>
          </a:xfrm>
          <a:prstGeom prst="rect">
            <a:avLst/>
          </a:prstGeom>
          <a:noFill/>
          <a:ln w="9525">
            <a:noFill/>
          </a:ln>
        </p:spPr>
        <p:txBody>
          <a:bodyPr wrap="none" anchor="t" anchorCtr="0">
            <a:spAutoFit/>
          </a:bodyPr>
          <a:p>
            <a:r>
              <a:rPr lang="zh-CN" altLang="en-US" sz="2800">
                <a:latin typeface="Arial" panose="020B0604020202020204" pitchFamily="34" charset="0"/>
              </a:rPr>
              <a:t>损耗角正切：</a:t>
            </a:r>
            <a:endParaRPr lang="zh-CN" altLang="en-US" sz="2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396"/>
                                        </p:tgtEl>
                                        <p:attrNameLst>
                                          <p:attrName>style.visibility</p:attrName>
                                        </p:attrNameLst>
                                      </p:cBhvr>
                                      <p:to>
                                        <p:strVal val="visible"/>
                                      </p:to>
                                    </p:set>
                                    <p:anim calcmode="lin" valueType="num">
                                      <p:cBhvr>
                                        <p:cTn id="11" dur="500" fill="hold"/>
                                        <p:tgtEl>
                                          <p:spTgt spid="59396"/>
                                        </p:tgtEl>
                                        <p:attrNameLst>
                                          <p:attrName>ppt_x</p:attrName>
                                        </p:attrNameLst>
                                      </p:cBhvr>
                                      <p:tavLst>
                                        <p:tav tm="0">
                                          <p:val>
                                            <p:strVal val="#ppt_x"/>
                                          </p:val>
                                        </p:tav>
                                        <p:tav tm="100000">
                                          <p:val>
                                            <p:strVal val="#ppt_x"/>
                                          </p:val>
                                        </p:tav>
                                      </p:tavLst>
                                    </p:anim>
                                    <p:anim calcmode="lin" valueType="num">
                                      <p:cBhvr>
                                        <p:cTn id="12" dur="500" fill="hold"/>
                                        <p:tgtEl>
                                          <p:spTgt spid="5939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9397"/>
                                        </p:tgtEl>
                                        <p:attrNameLst>
                                          <p:attrName>style.visibility</p:attrName>
                                        </p:attrNameLst>
                                      </p:cBhvr>
                                      <p:to>
                                        <p:strVal val="visible"/>
                                      </p:to>
                                    </p:set>
                                    <p:anim calcmode="lin" valueType="num">
                                      <p:cBhvr>
                                        <p:cTn id="15" dur="500" fill="hold"/>
                                        <p:tgtEl>
                                          <p:spTgt spid="59397"/>
                                        </p:tgtEl>
                                        <p:attrNameLst>
                                          <p:attrName>ppt_x</p:attrName>
                                        </p:attrNameLst>
                                      </p:cBhvr>
                                      <p:tavLst>
                                        <p:tav tm="0">
                                          <p:val>
                                            <p:strVal val="#ppt_x"/>
                                          </p:val>
                                        </p:tav>
                                        <p:tav tm="100000">
                                          <p:val>
                                            <p:strVal val="#ppt_x"/>
                                          </p:val>
                                        </p:tav>
                                      </p:tavLst>
                                    </p:anim>
                                    <p:anim calcmode="lin" valueType="num">
                                      <p:cBhvr>
                                        <p:cTn id="16" dur="500" fill="hold"/>
                                        <p:tgtEl>
                                          <p:spTgt spid="5939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6.2.2 </a:t>
            </a:r>
            <a:r>
              <a:rPr sz="2400" b="1" kern="0">
                <a:sym typeface="+mn-ea"/>
              </a:rPr>
              <a:t>导电媒质的频散及其等效复介电常数 </a:t>
            </a:r>
            <a:endParaRPr sz="2400" b="1" kern="0">
              <a:sym typeface="+mn-ea"/>
            </a:endParaRPr>
          </a:p>
        </p:txBody>
      </p:sp>
      <p:graphicFrame>
        <p:nvGraphicFramePr>
          <p:cNvPr id="60421" name="对象 60421"/>
          <p:cNvGraphicFramePr>
            <a:graphicFrameLocks noChangeAspect="1"/>
          </p:cNvGraphicFramePr>
          <p:nvPr>
            <p:custDataLst>
              <p:tags r:id="rId10"/>
            </p:custDataLst>
          </p:nvPr>
        </p:nvGraphicFramePr>
        <p:xfrm>
          <a:off x="1550670" y="2625090"/>
          <a:ext cx="4403725" cy="2051050"/>
        </p:xfrm>
        <a:graphic>
          <a:graphicData uri="http://schemas.openxmlformats.org/presentationml/2006/ole">
            <mc:AlternateContent xmlns:mc="http://schemas.openxmlformats.org/markup-compatibility/2006">
              <mc:Choice xmlns:v="urn:schemas-microsoft-com:vml" Requires="v">
                <p:oleObj spid="_x0000_s3101" name="" r:id="rId11" imgW="2451100" imgH="1143000" progId="Equation.3">
                  <p:embed/>
                </p:oleObj>
              </mc:Choice>
              <mc:Fallback>
                <p:oleObj name="" r:id="rId11" imgW="2451100" imgH="1143000" progId="Equation.3">
                  <p:embed/>
                  <p:pic>
                    <p:nvPicPr>
                      <p:cNvPr id="0" name="图片 3100"/>
                      <p:cNvPicPr/>
                      <p:nvPr/>
                    </p:nvPicPr>
                    <p:blipFill>
                      <a:blip r:embed="rId12"/>
                      <a:stretch>
                        <a:fillRect/>
                      </a:stretch>
                    </p:blipFill>
                    <p:spPr>
                      <a:xfrm>
                        <a:off x="1550670" y="2625090"/>
                        <a:ext cx="4403725" cy="2051050"/>
                      </a:xfrm>
                      <a:prstGeom prst="rect">
                        <a:avLst/>
                      </a:prstGeom>
                      <a:noFill/>
                      <a:ln w="38100">
                        <a:noFill/>
                        <a:miter/>
                      </a:ln>
                    </p:spPr>
                  </p:pic>
                </p:oleObj>
              </mc:Fallback>
            </mc:AlternateContent>
          </a:graphicData>
        </a:graphic>
      </p:graphicFrame>
      <p:graphicFrame>
        <p:nvGraphicFramePr>
          <p:cNvPr id="60423" name="对象 60423"/>
          <p:cNvGraphicFramePr>
            <a:graphicFrameLocks noChangeAspect="1"/>
          </p:cNvGraphicFramePr>
          <p:nvPr>
            <p:custDataLst>
              <p:tags r:id="rId13"/>
            </p:custDataLst>
          </p:nvPr>
        </p:nvGraphicFramePr>
        <p:xfrm>
          <a:off x="6598920" y="2739390"/>
          <a:ext cx="2286000" cy="1908175"/>
        </p:xfrm>
        <a:graphic>
          <a:graphicData uri="http://schemas.openxmlformats.org/presentationml/2006/ole">
            <mc:AlternateContent xmlns:mc="http://schemas.openxmlformats.org/markup-compatibility/2006">
              <mc:Choice xmlns:v="urn:schemas-microsoft-com:vml" Requires="v">
                <p:oleObj spid="_x0000_s3105" name="" r:id="rId14" imgW="1094105" imgH="916305" progId="Equation.3">
                  <p:embed/>
                </p:oleObj>
              </mc:Choice>
              <mc:Fallback>
                <p:oleObj name="" r:id="rId14" imgW="1094105" imgH="916305" progId="Equation.3">
                  <p:embed/>
                  <p:pic>
                    <p:nvPicPr>
                      <p:cNvPr id="0" name="图片 3104"/>
                      <p:cNvPicPr/>
                      <p:nvPr/>
                    </p:nvPicPr>
                    <p:blipFill>
                      <a:blip r:embed="rId15"/>
                      <a:stretch>
                        <a:fillRect/>
                      </a:stretch>
                    </p:blipFill>
                    <p:spPr>
                      <a:xfrm>
                        <a:off x="6598920" y="2739390"/>
                        <a:ext cx="2286000" cy="1908175"/>
                      </a:xfrm>
                      <a:prstGeom prst="rect">
                        <a:avLst/>
                      </a:prstGeom>
                      <a:noFill/>
                      <a:ln w="38100">
                        <a:noFill/>
                        <a:miter/>
                      </a:ln>
                    </p:spPr>
                  </p:pic>
                </p:oleObj>
              </mc:Fallback>
            </mc:AlternateContent>
          </a:graphicData>
        </a:graphic>
      </p:graphicFrame>
      <p:sp>
        <p:nvSpPr>
          <p:cNvPr id="60424" name="文本框 60424"/>
          <p:cNvSpPr txBox="1"/>
          <p:nvPr>
            <p:custDataLst>
              <p:tags r:id="rId16"/>
            </p:custDataLst>
          </p:nvPr>
        </p:nvSpPr>
        <p:spPr>
          <a:xfrm>
            <a:off x="6381433" y="1323340"/>
            <a:ext cx="3352800" cy="1373188"/>
          </a:xfrm>
          <a:prstGeom prst="rect">
            <a:avLst/>
          </a:prstGeom>
          <a:noFill/>
          <a:ln w="9525">
            <a:noFill/>
          </a:ln>
        </p:spPr>
        <p:txBody>
          <a:bodyPr anchor="t" anchorCtr="0">
            <a:spAutoFit/>
          </a:bodyPr>
          <a:p>
            <a:pPr>
              <a:spcBef>
                <a:spcPct val="50000"/>
              </a:spcBef>
            </a:pPr>
            <a:r>
              <a:rPr lang="zh-CN" altLang="en-US" sz="2800" dirty="0">
                <a:latin typeface="宋体" panose="02010600030101010101" pitchFamily="2" charset="-122"/>
              </a:rPr>
              <a:t>无界的理想介质中麦克斯韦方程组的复数形式</a:t>
            </a:r>
            <a:r>
              <a:rPr lang="zh-CN" altLang="en-US" sz="2400" dirty="0">
                <a:latin typeface="Tahoma" panose="020B0604030504040204" pitchFamily="2" charset="0"/>
              </a:rPr>
              <a:t> </a:t>
            </a:r>
            <a:endParaRPr lang="zh-CN" altLang="en-US" sz="2400" dirty="0">
              <a:latin typeface="Tahoma" panose="020B0604030504040204" pitchFamily="2" charset="0"/>
            </a:endParaRPr>
          </a:p>
        </p:txBody>
      </p:sp>
      <p:sp>
        <p:nvSpPr>
          <p:cNvPr id="60425" name="文本框 60425"/>
          <p:cNvSpPr txBox="1"/>
          <p:nvPr>
            <p:custDataLst>
              <p:tags r:id="rId17"/>
            </p:custDataLst>
          </p:nvPr>
        </p:nvSpPr>
        <p:spPr>
          <a:xfrm>
            <a:off x="1352233" y="1399540"/>
            <a:ext cx="4648200" cy="1920875"/>
          </a:xfrm>
          <a:prstGeom prst="rect">
            <a:avLst/>
          </a:prstGeom>
          <a:noFill/>
          <a:ln w="9525">
            <a:noFill/>
          </a:ln>
        </p:spPr>
        <p:txBody>
          <a:bodyPr anchor="t" anchorCtr="0">
            <a:spAutoFit/>
          </a:bodyPr>
          <a:p>
            <a:pPr>
              <a:spcBef>
                <a:spcPct val="20000"/>
              </a:spcBef>
              <a:buClr>
                <a:schemeClr val="folHlink"/>
              </a:buClr>
              <a:buSzPct val="60000"/>
              <a:buFont typeface="Wingdings" panose="05000000000000000000" pitchFamily="2" charset="2"/>
            </a:pPr>
            <a:r>
              <a:rPr lang="zh-CN" altLang="en-US" sz="2800" dirty="0">
                <a:latin typeface="宋体" panose="02010600030101010101" pitchFamily="2" charset="-122"/>
              </a:rPr>
              <a:t>电滋波在无界的导电媒质中传播时，麦克斯韦方程组的形式为 </a:t>
            </a:r>
            <a:endParaRPr lang="zh-CN" altLang="en-US" sz="2800" dirty="0">
              <a:latin typeface="Tahoma" panose="020B0604030504040204" pitchFamily="2" charset="0"/>
            </a:endParaRPr>
          </a:p>
          <a:p>
            <a:pPr>
              <a:spcBef>
                <a:spcPct val="50000"/>
              </a:spcBef>
            </a:pPr>
            <a:endParaRPr lang="zh-CN" altLang="en-US" sz="2400" dirty="0">
              <a:latin typeface="Tahoma" panose="020B0604030504040204" pitchFamily="2" charset="0"/>
            </a:endParaRPr>
          </a:p>
        </p:txBody>
      </p:sp>
      <p:graphicFrame>
        <p:nvGraphicFramePr>
          <p:cNvPr id="60427" name="对象 60427"/>
          <p:cNvGraphicFramePr>
            <a:graphicFrameLocks noChangeAspect="1"/>
          </p:cNvGraphicFramePr>
          <p:nvPr>
            <p:custDataLst>
              <p:tags r:id="rId18"/>
            </p:custDataLst>
          </p:nvPr>
        </p:nvGraphicFramePr>
        <p:xfrm>
          <a:off x="1271270" y="4682490"/>
          <a:ext cx="1447800" cy="1077913"/>
        </p:xfrm>
        <a:graphic>
          <a:graphicData uri="http://schemas.openxmlformats.org/presentationml/2006/ole">
            <mc:AlternateContent xmlns:mc="http://schemas.openxmlformats.org/markup-compatibility/2006">
              <mc:Choice xmlns:v="urn:schemas-microsoft-com:vml" Requires="v">
                <p:oleObj spid="_x0000_s3103" name="" r:id="rId19" imgW="521335" imgH="394335" progId="Equation.3">
                  <p:embed/>
                </p:oleObj>
              </mc:Choice>
              <mc:Fallback>
                <p:oleObj name="" r:id="rId19" imgW="521335" imgH="394335" progId="Equation.3">
                  <p:embed/>
                  <p:pic>
                    <p:nvPicPr>
                      <p:cNvPr id="0" name="图片 3102"/>
                      <p:cNvPicPr/>
                      <p:nvPr/>
                    </p:nvPicPr>
                    <p:blipFill>
                      <a:blip r:embed="rId20"/>
                      <a:stretch>
                        <a:fillRect/>
                      </a:stretch>
                    </p:blipFill>
                    <p:spPr>
                      <a:xfrm>
                        <a:off x="1271270" y="4682490"/>
                        <a:ext cx="1447800" cy="1077913"/>
                      </a:xfrm>
                      <a:prstGeom prst="rect">
                        <a:avLst/>
                      </a:prstGeom>
                      <a:noFill/>
                      <a:ln w="38100">
                        <a:noFill/>
                        <a:miter/>
                      </a:ln>
                    </p:spPr>
                  </p:pic>
                </p:oleObj>
              </mc:Fallback>
            </mc:AlternateContent>
          </a:graphicData>
        </a:graphic>
      </p:graphicFrame>
      <p:graphicFrame>
        <p:nvGraphicFramePr>
          <p:cNvPr id="60429" name="对象 60429"/>
          <p:cNvGraphicFramePr>
            <a:graphicFrameLocks noChangeAspect="1"/>
          </p:cNvGraphicFramePr>
          <p:nvPr>
            <p:custDataLst>
              <p:tags r:id="rId21"/>
            </p:custDataLst>
          </p:nvPr>
        </p:nvGraphicFramePr>
        <p:xfrm>
          <a:off x="7273608" y="4955540"/>
          <a:ext cx="3819525" cy="1090613"/>
        </p:xfrm>
        <a:graphic>
          <a:graphicData uri="http://schemas.openxmlformats.org/presentationml/2006/ole">
            <mc:AlternateContent xmlns:mc="http://schemas.openxmlformats.org/markup-compatibility/2006">
              <mc:Choice xmlns:v="urn:schemas-microsoft-com:vml" Requires="v">
                <p:oleObj spid="_x0000_s3100" name="" r:id="rId22" imgW="1373505" imgH="394335" progId="Equation.3">
                  <p:embed/>
                </p:oleObj>
              </mc:Choice>
              <mc:Fallback>
                <p:oleObj name="" r:id="rId22" imgW="1373505" imgH="394335" progId="Equation.3">
                  <p:embed/>
                  <p:pic>
                    <p:nvPicPr>
                      <p:cNvPr id="0" name="图片 3099"/>
                      <p:cNvPicPr/>
                      <p:nvPr/>
                    </p:nvPicPr>
                    <p:blipFill>
                      <a:blip r:embed="rId23"/>
                      <a:stretch>
                        <a:fillRect/>
                      </a:stretch>
                    </p:blipFill>
                    <p:spPr>
                      <a:xfrm>
                        <a:off x="7273608" y="4955540"/>
                        <a:ext cx="3819525" cy="1090613"/>
                      </a:xfrm>
                      <a:prstGeom prst="rect">
                        <a:avLst/>
                      </a:prstGeom>
                      <a:noFill/>
                      <a:ln w="38100">
                        <a:noFill/>
                        <a:miter/>
                      </a:ln>
                    </p:spPr>
                  </p:pic>
                </p:oleObj>
              </mc:Fallback>
            </mc:AlternateContent>
          </a:graphicData>
        </a:graphic>
      </p:graphicFrame>
      <p:sp>
        <p:nvSpPr>
          <p:cNvPr id="60430" name="文本框 60430"/>
          <p:cNvSpPr txBox="1"/>
          <p:nvPr>
            <p:custDataLst>
              <p:tags r:id="rId24"/>
            </p:custDataLst>
          </p:nvPr>
        </p:nvSpPr>
        <p:spPr>
          <a:xfrm>
            <a:off x="2711133" y="4955540"/>
            <a:ext cx="4140200" cy="519113"/>
          </a:xfrm>
          <a:prstGeom prst="rect">
            <a:avLst/>
          </a:prstGeom>
          <a:noFill/>
          <a:ln w="9525">
            <a:noFill/>
          </a:ln>
        </p:spPr>
        <p:txBody>
          <a:bodyPr anchor="t" anchorCtr="0">
            <a:spAutoFit/>
          </a:bodyPr>
          <a:p>
            <a:pPr>
              <a:spcBef>
                <a:spcPct val="50000"/>
              </a:spcBef>
            </a:pPr>
            <a:r>
              <a:rPr lang="zh-CN" altLang="en-US" sz="2800" dirty="0">
                <a:latin typeface="宋体" panose="02010600030101010101" pitchFamily="2" charset="-122"/>
              </a:rPr>
              <a:t>等效为一复介电常数，即</a:t>
            </a:r>
            <a:r>
              <a:rPr lang="zh-CN" altLang="en-US" sz="2800" dirty="0">
                <a:latin typeface="Tahoma" panose="020B0604030504040204" pitchFamily="2" charset="0"/>
              </a:rPr>
              <a:t> </a:t>
            </a:r>
            <a:endParaRPr lang="zh-CN" altLang="en-US" sz="2800" dirty="0">
              <a:latin typeface="Tahom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25"/>
                                        </p:tgtEl>
                                        <p:attrNameLst>
                                          <p:attrName>style.visibility</p:attrName>
                                        </p:attrNameLst>
                                      </p:cBhvr>
                                      <p:to>
                                        <p:strVal val="visible"/>
                                      </p:to>
                                    </p:set>
                                    <p:animEffect transition="in" filter="blinds(horizontal)">
                                      <p:cBhvr>
                                        <p:cTn id="7" dur="500"/>
                                        <p:tgtEl>
                                          <p:spTgt spid="60425"/>
                                        </p:tgtEl>
                                      </p:cBhvr>
                                    </p:animEffect>
                                  </p:childTnLst>
                                </p:cTn>
                              </p:par>
                              <p:par>
                                <p:cTn id="8" presetID="3" presetClass="entr" presetSubtype="10" fill="hold" nodeType="withEffect">
                                  <p:stCondLst>
                                    <p:cond delay="0"/>
                                  </p:stCondLst>
                                  <p:childTnLst>
                                    <p:set>
                                      <p:cBhvr>
                                        <p:cTn id="9" dur="1" fill="hold">
                                          <p:stCondLst>
                                            <p:cond delay="0"/>
                                          </p:stCondLst>
                                        </p:cTn>
                                        <p:tgtEl>
                                          <p:spTgt spid="60421"/>
                                        </p:tgtEl>
                                        <p:attrNameLst>
                                          <p:attrName>style.visibility</p:attrName>
                                        </p:attrNameLst>
                                      </p:cBhvr>
                                      <p:to>
                                        <p:strVal val="visible"/>
                                      </p:to>
                                    </p:set>
                                    <p:animEffect transition="in" filter="blinds(horizontal)">
                                      <p:cBhvr>
                                        <p:cTn id="10" dur="500"/>
                                        <p:tgtEl>
                                          <p:spTgt spid="604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0424"/>
                                        </p:tgtEl>
                                        <p:attrNameLst>
                                          <p:attrName>style.visibility</p:attrName>
                                        </p:attrNameLst>
                                      </p:cBhvr>
                                      <p:to>
                                        <p:strVal val="visible"/>
                                      </p:to>
                                    </p:set>
                                    <p:anim calcmode="lin" valueType="num">
                                      <p:cBhvr>
                                        <p:cTn id="15" dur="500" fill="hold"/>
                                        <p:tgtEl>
                                          <p:spTgt spid="60424"/>
                                        </p:tgtEl>
                                        <p:attrNameLst>
                                          <p:attrName>ppt_x</p:attrName>
                                        </p:attrNameLst>
                                      </p:cBhvr>
                                      <p:tavLst>
                                        <p:tav tm="0">
                                          <p:val>
                                            <p:strVal val="#ppt_x"/>
                                          </p:val>
                                        </p:tav>
                                        <p:tav tm="100000">
                                          <p:val>
                                            <p:strVal val="#ppt_x"/>
                                          </p:val>
                                        </p:tav>
                                      </p:tavLst>
                                    </p:anim>
                                    <p:anim calcmode="lin" valueType="num">
                                      <p:cBhvr>
                                        <p:cTn id="16" dur="500" fill="hold"/>
                                        <p:tgtEl>
                                          <p:spTgt spid="604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423"/>
                                        </p:tgtEl>
                                        <p:attrNameLst>
                                          <p:attrName>style.visibility</p:attrName>
                                        </p:attrNameLst>
                                      </p:cBhvr>
                                      <p:to>
                                        <p:strVal val="visible"/>
                                      </p:to>
                                    </p:set>
                                    <p:anim calcmode="lin" valueType="num">
                                      <p:cBhvr>
                                        <p:cTn id="19" dur="500" fill="hold"/>
                                        <p:tgtEl>
                                          <p:spTgt spid="60423"/>
                                        </p:tgtEl>
                                        <p:attrNameLst>
                                          <p:attrName>ppt_x</p:attrName>
                                        </p:attrNameLst>
                                      </p:cBhvr>
                                      <p:tavLst>
                                        <p:tav tm="0">
                                          <p:val>
                                            <p:strVal val="#ppt_x"/>
                                          </p:val>
                                        </p:tav>
                                        <p:tav tm="100000">
                                          <p:val>
                                            <p:strVal val="#ppt_x"/>
                                          </p:val>
                                        </p:tav>
                                      </p:tavLst>
                                    </p:anim>
                                    <p:anim calcmode="lin" valueType="num">
                                      <p:cBhvr>
                                        <p:cTn id="20" dur="500" fill="hold"/>
                                        <p:tgtEl>
                                          <p:spTgt spid="604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0427"/>
                                        </p:tgtEl>
                                        <p:attrNameLst>
                                          <p:attrName>style.visibility</p:attrName>
                                        </p:attrNameLst>
                                      </p:cBhvr>
                                      <p:to>
                                        <p:strVal val="visible"/>
                                      </p:to>
                                    </p:set>
                                    <p:anim calcmode="lin" valueType="num">
                                      <p:cBhvr>
                                        <p:cTn id="25" dur="500" fill="hold"/>
                                        <p:tgtEl>
                                          <p:spTgt spid="60427"/>
                                        </p:tgtEl>
                                        <p:attrNameLst>
                                          <p:attrName>ppt_x</p:attrName>
                                        </p:attrNameLst>
                                      </p:cBhvr>
                                      <p:tavLst>
                                        <p:tav tm="0">
                                          <p:val>
                                            <p:strVal val="#ppt_x"/>
                                          </p:val>
                                        </p:tav>
                                        <p:tav tm="100000">
                                          <p:val>
                                            <p:strVal val="#ppt_x"/>
                                          </p:val>
                                        </p:tav>
                                      </p:tavLst>
                                    </p:anim>
                                    <p:anim calcmode="lin" valueType="num">
                                      <p:cBhvr>
                                        <p:cTn id="26" dur="500" fill="hold"/>
                                        <p:tgtEl>
                                          <p:spTgt spid="604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0430"/>
                                        </p:tgtEl>
                                        <p:attrNameLst>
                                          <p:attrName>style.visibility</p:attrName>
                                        </p:attrNameLst>
                                      </p:cBhvr>
                                      <p:to>
                                        <p:strVal val="visible"/>
                                      </p:to>
                                    </p:set>
                                    <p:anim calcmode="lin" valueType="num">
                                      <p:cBhvr>
                                        <p:cTn id="29" dur="500" fill="hold"/>
                                        <p:tgtEl>
                                          <p:spTgt spid="60430"/>
                                        </p:tgtEl>
                                        <p:attrNameLst>
                                          <p:attrName>ppt_x</p:attrName>
                                        </p:attrNameLst>
                                      </p:cBhvr>
                                      <p:tavLst>
                                        <p:tav tm="0">
                                          <p:val>
                                            <p:strVal val="#ppt_x"/>
                                          </p:val>
                                        </p:tav>
                                        <p:tav tm="100000">
                                          <p:val>
                                            <p:strVal val="#ppt_x"/>
                                          </p:val>
                                        </p:tav>
                                      </p:tavLst>
                                    </p:anim>
                                    <p:anim calcmode="lin" valueType="num">
                                      <p:cBhvr>
                                        <p:cTn id="30" dur="500" fill="hold"/>
                                        <p:tgtEl>
                                          <p:spTgt spid="604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0429"/>
                                        </p:tgtEl>
                                        <p:attrNameLst>
                                          <p:attrName>style.visibility</p:attrName>
                                        </p:attrNameLst>
                                      </p:cBhvr>
                                      <p:to>
                                        <p:strVal val="visible"/>
                                      </p:to>
                                    </p:set>
                                    <p:anim calcmode="lin" valueType="num">
                                      <p:cBhvr>
                                        <p:cTn id="35" dur="500" fill="hold"/>
                                        <p:tgtEl>
                                          <p:spTgt spid="60429"/>
                                        </p:tgtEl>
                                        <p:attrNameLst>
                                          <p:attrName>ppt_x</p:attrName>
                                        </p:attrNameLst>
                                      </p:cBhvr>
                                      <p:tavLst>
                                        <p:tav tm="0">
                                          <p:val>
                                            <p:strVal val="#ppt_x"/>
                                          </p:val>
                                        </p:tav>
                                        <p:tav tm="100000">
                                          <p:val>
                                            <p:strVal val="#ppt_x"/>
                                          </p:val>
                                        </p:tav>
                                      </p:tavLst>
                                    </p:anim>
                                    <p:anim calcmode="lin" valueType="num">
                                      <p:cBhvr>
                                        <p:cTn id="36" dur="500" fill="hold"/>
                                        <p:tgtEl>
                                          <p:spTgt spid="60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p:bldP spid="60424" grpId="0"/>
      <p:bldP spid="604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6.2.2 </a:t>
            </a:r>
            <a:r>
              <a:rPr sz="2400" b="1" kern="0">
                <a:sym typeface="+mn-ea"/>
              </a:rPr>
              <a:t>导电媒质的频散及其等效复介电常数 </a:t>
            </a:r>
            <a:endParaRPr sz="2400" b="1" kern="0">
              <a:sym typeface="+mn-ea"/>
            </a:endParaRPr>
          </a:p>
        </p:txBody>
      </p:sp>
      <p:graphicFrame>
        <p:nvGraphicFramePr>
          <p:cNvPr id="13314" name="对象 61443"/>
          <p:cNvGraphicFramePr>
            <a:graphicFrameLocks noChangeAspect="1"/>
          </p:cNvGraphicFramePr>
          <p:nvPr>
            <p:custDataLst>
              <p:tags r:id="rId10"/>
            </p:custDataLst>
          </p:nvPr>
        </p:nvGraphicFramePr>
        <p:xfrm>
          <a:off x="2876550" y="1192530"/>
          <a:ext cx="6932613" cy="992188"/>
        </p:xfrm>
        <a:graphic>
          <a:graphicData uri="http://schemas.openxmlformats.org/presentationml/2006/ole">
            <mc:AlternateContent xmlns:mc="http://schemas.openxmlformats.org/markup-compatibility/2006">
              <mc:Choice xmlns:v="urn:schemas-microsoft-com:vml" Requires="v">
                <p:oleObj spid="_x0000_s3104" name="" r:id="rId11" imgW="2284730" imgH="393700" progId="Equation.3">
                  <p:embed/>
                </p:oleObj>
              </mc:Choice>
              <mc:Fallback>
                <p:oleObj name="" r:id="rId11" imgW="2284730" imgH="393700" progId="Equation.3">
                  <p:embed/>
                  <p:pic>
                    <p:nvPicPr>
                      <p:cNvPr id="0" name="图片 3103"/>
                      <p:cNvPicPr/>
                      <p:nvPr/>
                    </p:nvPicPr>
                    <p:blipFill>
                      <a:blip r:embed="rId12"/>
                      <a:stretch>
                        <a:fillRect/>
                      </a:stretch>
                    </p:blipFill>
                    <p:spPr>
                      <a:xfrm>
                        <a:off x="2876550" y="1192530"/>
                        <a:ext cx="6932613" cy="992188"/>
                      </a:xfrm>
                      <a:prstGeom prst="rect">
                        <a:avLst/>
                      </a:prstGeom>
                      <a:solidFill>
                        <a:schemeClr val="accent1"/>
                      </a:solidFill>
                      <a:ln w="38100">
                        <a:noFill/>
                        <a:miter/>
                      </a:ln>
                    </p:spPr>
                  </p:pic>
                </p:oleObj>
              </mc:Fallback>
            </mc:AlternateContent>
          </a:graphicData>
        </a:graphic>
      </p:graphicFrame>
      <p:graphicFrame>
        <p:nvGraphicFramePr>
          <p:cNvPr id="61444" name="对象 61444"/>
          <p:cNvGraphicFramePr>
            <a:graphicFrameLocks noChangeAspect="1"/>
          </p:cNvGraphicFramePr>
          <p:nvPr>
            <p:custDataLst>
              <p:tags r:id="rId13"/>
            </p:custDataLst>
          </p:nvPr>
        </p:nvGraphicFramePr>
        <p:xfrm>
          <a:off x="6043613" y="2329180"/>
          <a:ext cx="2038350" cy="1049338"/>
        </p:xfrm>
        <a:graphic>
          <a:graphicData uri="http://schemas.openxmlformats.org/presentationml/2006/ole">
            <mc:AlternateContent xmlns:mc="http://schemas.openxmlformats.org/markup-compatibility/2006">
              <mc:Choice xmlns:v="urn:schemas-microsoft-com:vml" Requires="v">
                <p:oleObj spid="_x0000_s3106" name="" r:id="rId14" imgW="763270" imgH="394335" progId="Equation.3">
                  <p:embed/>
                </p:oleObj>
              </mc:Choice>
              <mc:Fallback>
                <p:oleObj name="" r:id="rId14" imgW="763270" imgH="394335" progId="Equation.3">
                  <p:embed/>
                  <p:pic>
                    <p:nvPicPr>
                      <p:cNvPr id="0" name="图片 3105"/>
                      <p:cNvPicPr/>
                      <p:nvPr/>
                    </p:nvPicPr>
                    <p:blipFill>
                      <a:blip r:embed="rId15"/>
                      <a:stretch>
                        <a:fillRect/>
                      </a:stretch>
                    </p:blipFill>
                    <p:spPr>
                      <a:xfrm>
                        <a:off x="6043613" y="2329180"/>
                        <a:ext cx="2038350" cy="1049338"/>
                      </a:xfrm>
                      <a:prstGeom prst="rect">
                        <a:avLst/>
                      </a:prstGeom>
                      <a:solidFill>
                        <a:schemeClr val="tx2"/>
                      </a:solidFill>
                      <a:ln w="38100">
                        <a:noFill/>
                        <a:miter/>
                      </a:ln>
                    </p:spPr>
                  </p:pic>
                </p:oleObj>
              </mc:Fallback>
            </mc:AlternateContent>
          </a:graphicData>
        </a:graphic>
      </p:graphicFrame>
      <p:graphicFrame>
        <p:nvGraphicFramePr>
          <p:cNvPr id="61445" name="对象 61445"/>
          <p:cNvGraphicFramePr>
            <a:graphicFrameLocks noChangeAspect="1"/>
          </p:cNvGraphicFramePr>
          <p:nvPr>
            <p:custDataLst>
              <p:tags r:id="rId16"/>
            </p:custDataLst>
          </p:nvPr>
        </p:nvGraphicFramePr>
        <p:xfrm>
          <a:off x="5851525" y="3573780"/>
          <a:ext cx="1296000" cy="432000"/>
        </p:xfrm>
        <a:graphic>
          <a:graphicData uri="http://schemas.openxmlformats.org/presentationml/2006/ole">
            <mc:AlternateContent xmlns:mc="http://schemas.openxmlformats.org/markup-compatibility/2006">
              <mc:Choice xmlns:v="urn:schemas-microsoft-com:vml" Requires="v">
                <p:oleObj spid="_x0000_s3107" name="" r:id="rId17" imgW="420370" imgH="140335" progId="Equation.3">
                  <p:embed/>
                </p:oleObj>
              </mc:Choice>
              <mc:Fallback>
                <p:oleObj name="" r:id="rId17" imgW="420370" imgH="140335" progId="Equation.3">
                  <p:embed/>
                  <p:pic>
                    <p:nvPicPr>
                      <p:cNvPr id="0" name="图片 3106"/>
                      <p:cNvPicPr/>
                      <p:nvPr/>
                    </p:nvPicPr>
                    <p:blipFill>
                      <a:blip r:embed="rId18"/>
                      <a:stretch>
                        <a:fillRect/>
                      </a:stretch>
                    </p:blipFill>
                    <p:spPr>
                      <a:xfrm>
                        <a:off x="5851525" y="3573780"/>
                        <a:ext cx="1296000" cy="432000"/>
                      </a:xfrm>
                      <a:prstGeom prst="rect">
                        <a:avLst/>
                      </a:prstGeom>
                      <a:noFill/>
                      <a:ln w="38100">
                        <a:noFill/>
                        <a:miter/>
                      </a:ln>
                    </p:spPr>
                  </p:pic>
                </p:oleObj>
              </mc:Fallback>
            </mc:AlternateContent>
          </a:graphicData>
        </a:graphic>
      </p:graphicFrame>
      <p:graphicFrame>
        <p:nvGraphicFramePr>
          <p:cNvPr id="61446" name="对象 61446"/>
          <p:cNvGraphicFramePr>
            <a:graphicFrameLocks noChangeAspect="1"/>
          </p:cNvGraphicFramePr>
          <p:nvPr>
            <p:custDataLst>
              <p:tags r:id="rId19"/>
            </p:custDataLst>
          </p:nvPr>
        </p:nvGraphicFramePr>
        <p:xfrm>
          <a:off x="5880100" y="3978593"/>
          <a:ext cx="1409700" cy="906462"/>
        </p:xfrm>
        <a:graphic>
          <a:graphicData uri="http://schemas.openxmlformats.org/presentationml/2006/ole">
            <mc:AlternateContent xmlns:mc="http://schemas.openxmlformats.org/markup-compatibility/2006">
              <mc:Choice xmlns:v="urn:schemas-microsoft-com:vml" Requires="v">
                <p:oleObj spid="_x0000_s3112" name="" r:id="rId20" imgW="610235" imgH="394335" progId="Equation.3">
                  <p:embed/>
                </p:oleObj>
              </mc:Choice>
              <mc:Fallback>
                <p:oleObj name="" r:id="rId20" imgW="610235" imgH="394335" progId="Equation.3">
                  <p:embed/>
                  <p:pic>
                    <p:nvPicPr>
                      <p:cNvPr id="0" name="图片 3111"/>
                      <p:cNvPicPr/>
                      <p:nvPr/>
                    </p:nvPicPr>
                    <p:blipFill>
                      <a:blip r:embed="rId21"/>
                      <a:stretch>
                        <a:fillRect/>
                      </a:stretch>
                    </p:blipFill>
                    <p:spPr>
                      <a:xfrm>
                        <a:off x="5880100" y="3978593"/>
                        <a:ext cx="1409700" cy="906462"/>
                      </a:xfrm>
                      <a:prstGeom prst="rect">
                        <a:avLst/>
                      </a:prstGeom>
                      <a:noFill/>
                      <a:ln w="38100">
                        <a:noFill/>
                        <a:miter/>
                      </a:ln>
                    </p:spPr>
                  </p:pic>
                </p:oleObj>
              </mc:Fallback>
            </mc:AlternateContent>
          </a:graphicData>
        </a:graphic>
      </p:graphicFrame>
      <p:graphicFrame>
        <p:nvGraphicFramePr>
          <p:cNvPr id="61447" name="对象 61447"/>
          <p:cNvGraphicFramePr>
            <a:graphicFrameLocks noChangeAspect="1"/>
          </p:cNvGraphicFramePr>
          <p:nvPr>
            <p:custDataLst>
              <p:tags r:id="rId22"/>
            </p:custDataLst>
          </p:nvPr>
        </p:nvGraphicFramePr>
        <p:xfrm>
          <a:off x="7100888" y="4748530"/>
          <a:ext cx="2246312" cy="879475"/>
        </p:xfrm>
        <a:graphic>
          <a:graphicData uri="http://schemas.openxmlformats.org/presentationml/2006/ole">
            <mc:AlternateContent xmlns:mc="http://schemas.openxmlformats.org/markup-compatibility/2006">
              <mc:Choice xmlns:v="urn:schemas-microsoft-com:vml" Requires="v">
                <p:oleObj spid="_x0000_s3111" name="" r:id="rId23" imgW="1004570" imgH="394335" progId="Equation.3">
                  <p:embed/>
                </p:oleObj>
              </mc:Choice>
              <mc:Fallback>
                <p:oleObj name="" r:id="rId23" imgW="1004570" imgH="394335" progId="Equation.3">
                  <p:embed/>
                  <p:pic>
                    <p:nvPicPr>
                      <p:cNvPr id="0" name="图片 3110"/>
                      <p:cNvPicPr/>
                      <p:nvPr/>
                    </p:nvPicPr>
                    <p:blipFill>
                      <a:blip r:embed="rId24"/>
                      <a:stretch>
                        <a:fillRect/>
                      </a:stretch>
                    </p:blipFill>
                    <p:spPr>
                      <a:xfrm>
                        <a:off x="7100888" y="4748530"/>
                        <a:ext cx="2246312" cy="879475"/>
                      </a:xfrm>
                      <a:prstGeom prst="rect">
                        <a:avLst/>
                      </a:prstGeom>
                      <a:noFill/>
                      <a:ln w="38100">
                        <a:noFill/>
                        <a:miter/>
                      </a:ln>
                    </p:spPr>
                  </p:pic>
                </p:oleObj>
              </mc:Fallback>
            </mc:AlternateContent>
          </a:graphicData>
        </a:graphic>
      </p:graphicFrame>
      <p:graphicFrame>
        <p:nvGraphicFramePr>
          <p:cNvPr id="61448" name="对象 61448"/>
          <p:cNvGraphicFramePr>
            <a:graphicFrameLocks noChangeAspect="1"/>
          </p:cNvGraphicFramePr>
          <p:nvPr>
            <p:custDataLst>
              <p:tags r:id="rId25"/>
            </p:custDataLst>
          </p:nvPr>
        </p:nvGraphicFramePr>
        <p:xfrm>
          <a:off x="4425950" y="5494655"/>
          <a:ext cx="1411288" cy="874713"/>
        </p:xfrm>
        <a:graphic>
          <a:graphicData uri="http://schemas.openxmlformats.org/presentationml/2006/ole">
            <mc:AlternateContent xmlns:mc="http://schemas.openxmlformats.org/markup-compatibility/2006">
              <mc:Choice xmlns:v="urn:schemas-microsoft-com:vml" Requires="v">
                <p:oleObj spid="_x0000_s3113" name="" r:id="rId26" imgW="635635" imgH="394335" progId="Equation.3">
                  <p:embed/>
                </p:oleObj>
              </mc:Choice>
              <mc:Fallback>
                <p:oleObj name="" r:id="rId26" imgW="635635" imgH="394335" progId="Equation.3">
                  <p:embed/>
                  <p:pic>
                    <p:nvPicPr>
                      <p:cNvPr id="0" name="图片 3112"/>
                      <p:cNvPicPr/>
                      <p:nvPr/>
                    </p:nvPicPr>
                    <p:blipFill>
                      <a:blip r:embed="rId27"/>
                      <a:stretch>
                        <a:fillRect/>
                      </a:stretch>
                    </p:blipFill>
                    <p:spPr>
                      <a:xfrm>
                        <a:off x="4425950" y="5494655"/>
                        <a:ext cx="1411288" cy="874713"/>
                      </a:xfrm>
                      <a:prstGeom prst="rect">
                        <a:avLst/>
                      </a:prstGeom>
                      <a:noFill/>
                      <a:ln w="38100">
                        <a:noFill/>
                        <a:miter/>
                      </a:ln>
                    </p:spPr>
                  </p:pic>
                </p:oleObj>
              </mc:Fallback>
            </mc:AlternateContent>
          </a:graphicData>
        </a:graphic>
      </p:graphicFrame>
      <p:graphicFrame>
        <p:nvGraphicFramePr>
          <p:cNvPr id="61449" name="对象 61449"/>
          <p:cNvGraphicFramePr>
            <a:graphicFrameLocks noChangeAspect="1"/>
          </p:cNvGraphicFramePr>
          <p:nvPr>
            <p:custDataLst>
              <p:tags r:id="rId28"/>
            </p:custDataLst>
          </p:nvPr>
        </p:nvGraphicFramePr>
        <p:xfrm>
          <a:off x="9059863" y="5731193"/>
          <a:ext cx="1089883" cy="504000"/>
        </p:xfrm>
        <a:graphic>
          <a:graphicData uri="http://schemas.openxmlformats.org/presentationml/2006/ole">
            <mc:AlternateContent xmlns:mc="http://schemas.openxmlformats.org/markup-compatibility/2006">
              <mc:Choice xmlns:v="urn:schemas-microsoft-com:vml" Requires="v">
                <p:oleObj spid="_x0000_s3110" name="" r:id="rId29" imgW="381635" imgH="177800" progId="Equation.3">
                  <p:embed/>
                </p:oleObj>
              </mc:Choice>
              <mc:Fallback>
                <p:oleObj name="" r:id="rId29" imgW="381635" imgH="177800" progId="Equation.3">
                  <p:embed/>
                  <p:pic>
                    <p:nvPicPr>
                      <p:cNvPr id="0" name="图片 3109"/>
                      <p:cNvPicPr/>
                      <p:nvPr/>
                    </p:nvPicPr>
                    <p:blipFill>
                      <a:blip r:embed="rId30"/>
                      <a:stretch>
                        <a:fillRect/>
                      </a:stretch>
                    </p:blipFill>
                    <p:spPr>
                      <a:xfrm>
                        <a:off x="9059863" y="5731193"/>
                        <a:ext cx="1089883" cy="504000"/>
                      </a:xfrm>
                      <a:prstGeom prst="rect">
                        <a:avLst/>
                      </a:prstGeom>
                      <a:noFill/>
                      <a:ln w="38100">
                        <a:noFill/>
                        <a:miter/>
                      </a:ln>
                    </p:spPr>
                  </p:pic>
                </p:oleObj>
              </mc:Fallback>
            </mc:AlternateContent>
          </a:graphicData>
        </a:graphic>
      </p:graphicFrame>
      <p:sp>
        <p:nvSpPr>
          <p:cNvPr id="2" name="文本框 1"/>
          <p:cNvSpPr txBox="1"/>
          <p:nvPr>
            <p:custDataLst>
              <p:tags r:id="rId31"/>
            </p:custDataLst>
          </p:nvPr>
        </p:nvSpPr>
        <p:spPr>
          <a:xfrm>
            <a:off x="2876550" y="2329180"/>
            <a:ext cx="2316163" cy="517525"/>
          </a:xfrm>
          <a:prstGeom prst="rect">
            <a:avLst/>
          </a:prstGeom>
          <a:noFill/>
          <a:ln w="9525">
            <a:noFill/>
          </a:ln>
        </p:spPr>
        <p:txBody>
          <a:bodyPr wrap="none" anchor="t" anchorCtr="0">
            <a:spAutoFit/>
          </a:bodyPr>
          <a:p>
            <a:r>
              <a:rPr lang="zh-CN" altLang="en-US" sz="2800">
                <a:latin typeface="Arial" panose="020B0604020202020204" pitchFamily="34" charset="0"/>
              </a:rPr>
              <a:t>损耗角正切值</a:t>
            </a:r>
            <a:endParaRPr lang="zh-CN" altLang="en-US" sz="2800">
              <a:latin typeface="Arial" panose="020B0604020202020204" pitchFamily="34" charset="0"/>
            </a:endParaRPr>
          </a:p>
        </p:txBody>
      </p:sp>
      <p:sp>
        <p:nvSpPr>
          <p:cNvPr id="4" name="文本框 3"/>
          <p:cNvSpPr txBox="1"/>
          <p:nvPr>
            <p:custDataLst>
              <p:tags r:id="rId32"/>
            </p:custDataLst>
          </p:nvPr>
        </p:nvSpPr>
        <p:spPr>
          <a:xfrm>
            <a:off x="2820988" y="3429318"/>
            <a:ext cx="1604962" cy="517525"/>
          </a:xfrm>
          <a:prstGeom prst="rect">
            <a:avLst/>
          </a:prstGeom>
          <a:noFill/>
          <a:ln w="9525">
            <a:noFill/>
          </a:ln>
        </p:spPr>
        <p:txBody>
          <a:bodyPr wrap="none" anchor="t" anchorCtr="0">
            <a:spAutoFit/>
          </a:bodyPr>
          <a:p>
            <a:r>
              <a:rPr lang="zh-CN" altLang="en-US" sz="2800">
                <a:latin typeface="Arial" panose="020B0604020202020204" pitchFamily="34" charset="0"/>
              </a:rPr>
              <a:t>理想导体</a:t>
            </a:r>
            <a:endParaRPr lang="zh-CN" altLang="en-US" sz="2800">
              <a:latin typeface="Arial" panose="020B0604020202020204" pitchFamily="34" charset="0"/>
            </a:endParaRPr>
          </a:p>
        </p:txBody>
      </p:sp>
      <p:sp>
        <p:nvSpPr>
          <p:cNvPr id="6" name="文本框 5"/>
          <p:cNvSpPr txBox="1"/>
          <p:nvPr>
            <p:custDataLst>
              <p:tags r:id="rId33"/>
            </p:custDataLst>
          </p:nvPr>
        </p:nvSpPr>
        <p:spPr>
          <a:xfrm>
            <a:off x="2762250" y="4194493"/>
            <a:ext cx="1250950" cy="517525"/>
          </a:xfrm>
          <a:prstGeom prst="rect">
            <a:avLst/>
          </a:prstGeom>
          <a:noFill/>
          <a:ln w="9525">
            <a:noFill/>
          </a:ln>
        </p:spPr>
        <p:txBody>
          <a:bodyPr wrap="none" anchor="t" anchorCtr="0">
            <a:spAutoFit/>
          </a:bodyPr>
          <a:p>
            <a:r>
              <a:rPr lang="zh-CN" altLang="en-US" sz="2800">
                <a:latin typeface="Arial" panose="020B0604020202020204" pitchFamily="34" charset="0"/>
              </a:rPr>
              <a:t>良导体</a:t>
            </a:r>
            <a:endParaRPr lang="zh-CN" altLang="en-US" sz="2800">
              <a:latin typeface="Arial" panose="020B0604020202020204" pitchFamily="34" charset="0"/>
            </a:endParaRPr>
          </a:p>
        </p:txBody>
      </p:sp>
      <p:sp>
        <p:nvSpPr>
          <p:cNvPr id="7" name="文本框 6"/>
          <p:cNvSpPr txBox="1"/>
          <p:nvPr>
            <p:custDataLst>
              <p:tags r:id="rId34"/>
            </p:custDataLst>
          </p:nvPr>
        </p:nvSpPr>
        <p:spPr>
          <a:xfrm>
            <a:off x="2740025" y="4927918"/>
            <a:ext cx="3738563" cy="519112"/>
          </a:xfrm>
          <a:prstGeom prst="rect">
            <a:avLst/>
          </a:prstGeom>
          <a:noFill/>
          <a:ln w="9525">
            <a:noFill/>
          </a:ln>
        </p:spPr>
        <p:txBody>
          <a:bodyPr wrap="none" anchor="t" anchorCtr="0">
            <a:spAutoFit/>
          </a:bodyPr>
          <a:p>
            <a:r>
              <a:rPr lang="zh-CN" altLang="en-US" sz="2800">
                <a:latin typeface="Arial" panose="020B0604020202020204" pitchFamily="34" charset="0"/>
              </a:rPr>
              <a:t>不良导体或半导电媒质</a:t>
            </a:r>
            <a:endParaRPr lang="zh-CN" altLang="en-US" sz="2800">
              <a:latin typeface="Arial" panose="020B0604020202020204" pitchFamily="34" charset="0"/>
            </a:endParaRPr>
          </a:p>
        </p:txBody>
      </p:sp>
      <p:sp>
        <p:nvSpPr>
          <p:cNvPr id="18" name="文本框 17"/>
          <p:cNvSpPr txBox="1"/>
          <p:nvPr>
            <p:custDataLst>
              <p:tags r:id="rId35"/>
            </p:custDataLst>
          </p:nvPr>
        </p:nvSpPr>
        <p:spPr>
          <a:xfrm>
            <a:off x="2749550" y="5628005"/>
            <a:ext cx="893763" cy="517525"/>
          </a:xfrm>
          <a:prstGeom prst="rect">
            <a:avLst/>
          </a:prstGeom>
          <a:noFill/>
          <a:ln w="9525">
            <a:noFill/>
          </a:ln>
        </p:spPr>
        <p:txBody>
          <a:bodyPr wrap="none" anchor="t" anchorCtr="0">
            <a:spAutoFit/>
          </a:bodyPr>
          <a:p>
            <a:r>
              <a:rPr lang="zh-CN" altLang="en-US" sz="2800">
                <a:latin typeface="Arial" panose="020B0604020202020204" pitchFamily="34" charset="0"/>
              </a:rPr>
              <a:t>介质</a:t>
            </a:r>
            <a:endParaRPr lang="zh-CN" altLang="en-US" sz="2800">
              <a:latin typeface="Arial" panose="020B0604020202020204" pitchFamily="34" charset="0"/>
            </a:endParaRPr>
          </a:p>
        </p:txBody>
      </p:sp>
      <p:sp>
        <p:nvSpPr>
          <p:cNvPr id="19" name="文本框 18"/>
          <p:cNvSpPr txBox="1"/>
          <p:nvPr>
            <p:custDataLst>
              <p:tags r:id="rId36"/>
            </p:custDataLst>
          </p:nvPr>
        </p:nvSpPr>
        <p:spPr>
          <a:xfrm>
            <a:off x="7002463" y="5802630"/>
            <a:ext cx="1604962" cy="519113"/>
          </a:xfrm>
          <a:prstGeom prst="rect">
            <a:avLst/>
          </a:prstGeom>
          <a:noFill/>
          <a:ln w="9525">
            <a:noFill/>
          </a:ln>
        </p:spPr>
        <p:txBody>
          <a:bodyPr wrap="none" anchor="t" anchorCtr="0">
            <a:spAutoFit/>
          </a:bodyPr>
          <a:p>
            <a:r>
              <a:rPr lang="zh-CN" altLang="en-US" sz="2800">
                <a:latin typeface="Arial" panose="020B0604020202020204" pitchFamily="34" charset="0"/>
              </a:rPr>
              <a:t>理想介质</a:t>
            </a:r>
            <a:endParaRPr lang="zh-CN" altLang="en-US" sz="2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61444"/>
                                        </p:tgtEl>
                                        <p:attrNameLst>
                                          <p:attrName>style.visibility</p:attrName>
                                        </p:attrNameLst>
                                      </p:cBhvr>
                                      <p:to>
                                        <p:strVal val="visible"/>
                                      </p:to>
                                    </p:set>
                                    <p:animEffect transition="in" filter="blinds(horizontal)">
                                      <p:cBhvr>
                                        <p:cTn id="10" dur="500"/>
                                        <p:tgtEl>
                                          <p:spTgt spid="6144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par>
                                <p:cTn id="16" presetID="8" presetClass="entr" presetSubtype="16" fill="hold" nodeType="withEffect">
                                  <p:stCondLst>
                                    <p:cond delay="0"/>
                                  </p:stCondLst>
                                  <p:childTnLst>
                                    <p:set>
                                      <p:cBhvr>
                                        <p:cTn id="17" dur="1" fill="hold">
                                          <p:stCondLst>
                                            <p:cond delay="0"/>
                                          </p:stCondLst>
                                        </p:cTn>
                                        <p:tgtEl>
                                          <p:spTgt spid="61445"/>
                                        </p:tgtEl>
                                        <p:attrNameLst>
                                          <p:attrName>style.visibility</p:attrName>
                                        </p:attrNameLst>
                                      </p:cBhvr>
                                      <p:to>
                                        <p:strVal val="visible"/>
                                      </p:to>
                                    </p:set>
                                    <p:animEffect transition="in" filter="diamond(in)">
                                      <p:cBhvr>
                                        <p:cTn id="18" dur="2000"/>
                                        <p:tgtEl>
                                          <p:spTgt spid="6144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par>
                                <p:cTn id="24" presetID="5" presetClass="entr" presetSubtype="10" fill="hold" nodeType="withEffect">
                                  <p:stCondLst>
                                    <p:cond delay="0"/>
                                  </p:stCondLst>
                                  <p:childTnLst>
                                    <p:set>
                                      <p:cBhvr>
                                        <p:cTn id="25" dur="1" fill="hold">
                                          <p:stCondLst>
                                            <p:cond delay="0"/>
                                          </p:stCondLst>
                                        </p:cTn>
                                        <p:tgtEl>
                                          <p:spTgt spid="61446"/>
                                        </p:tgtEl>
                                        <p:attrNameLst>
                                          <p:attrName>style.visibility</p:attrName>
                                        </p:attrNameLst>
                                      </p:cBhvr>
                                      <p:to>
                                        <p:strVal val="visible"/>
                                      </p:to>
                                    </p:set>
                                    <p:animEffect transition="in" filter="checkerboard(across)">
                                      <p:cBhvr>
                                        <p:cTn id="26" dur="500"/>
                                        <p:tgtEl>
                                          <p:spTgt spid="61446"/>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amond(in)">
                                      <p:cBhvr>
                                        <p:cTn id="31" dur="2000"/>
                                        <p:tgtEl>
                                          <p:spTgt spid="7"/>
                                        </p:tgtEl>
                                      </p:cBhvr>
                                    </p:animEffect>
                                  </p:childTnLst>
                                </p:cTn>
                              </p:par>
                              <p:par>
                                <p:cTn id="32" presetID="8" presetClass="entr" presetSubtype="16" fill="hold" nodeType="withEffect">
                                  <p:stCondLst>
                                    <p:cond delay="0"/>
                                  </p:stCondLst>
                                  <p:childTnLst>
                                    <p:set>
                                      <p:cBhvr>
                                        <p:cTn id="33" dur="1" fill="hold">
                                          <p:stCondLst>
                                            <p:cond delay="0"/>
                                          </p:stCondLst>
                                        </p:cTn>
                                        <p:tgtEl>
                                          <p:spTgt spid="61447"/>
                                        </p:tgtEl>
                                        <p:attrNameLst>
                                          <p:attrName>style.visibility</p:attrName>
                                        </p:attrNameLst>
                                      </p:cBhvr>
                                      <p:to>
                                        <p:strVal val="visible"/>
                                      </p:to>
                                    </p:set>
                                    <p:animEffect transition="in" filter="diamond(in)">
                                      <p:cBhvr>
                                        <p:cTn id="34" dur="2000"/>
                                        <p:tgtEl>
                                          <p:spTgt spid="6144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nodeType="withEffect">
                                  <p:stCondLst>
                                    <p:cond delay="0"/>
                                  </p:stCondLst>
                                  <p:childTnLst>
                                    <p:set>
                                      <p:cBhvr>
                                        <p:cTn id="41" dur="1" fill="hold">
                                          <p:stCondLst>
                                            <p:cond delay="0"/>
                                          </p:stCondLst>
                                        </p:cTn>
                                        <p:tgtEl>
                                          <p:spTgt spid="61448"/>
                                        </p:tgtEl>
                                        <p:attrNameLst>
                                          <p:attrName>style.visibility</p:attrName>
                                        </p:attrNameLst>
                                      </p:cBhvr>
                                      <p:to>
                                        <p:strVal val="visible"/>
                                      </p:to>
                                    </p:set>
                                    <p:animEffect transition="in" filter="blinds(horizontal)">
                                      <p:cBhvr>
                                        <p:cTn id="42" dur="500"/>
                                        <p:tgtEl>
                                          <p:spTgt spid="614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1449"/>
                                        </p:tgtEl>
                                        <p:attrNameLst>
                                          <p:attrName>style.visibility</p:attrName>
                                        </p:attrNameLst>
                                      </p:cBhvr>
                                      <p:to>
                                        <p:strVal val="visible"/>
                                      </p:to>
                                    </p:set>
                                    <p:anim calcmode="lin" valueType="num">
                                      <p:cBhvr>
                                        <p:cTn id="51" dur="500" fill="hold"/>
                                        <p:tgtEl>
                                          <p:spTgt spid="61449"/>
                                        </p:tgtEl>
                                        <p:attrNameLst>
                                          <p:attrName>ppt_x</p:attrName>
                                        </p:attrNameLst>
                                      </p:cBhvr>
                                      <p:tavLst>
                                        <p:tav tm="0">
                                          <p:val>
                                            <p:strVal val="#ppt_x"/>
                                          </p:val>
                                        </p:tav>
                                        <p:tav tm="100000">
                                          <p:val>
                                            <p:strVal val="#ppt_x"/>
                                          </p:val>
                                        </p:tav>
                                      </p:tavLst>
                                    </p:anim>
                                    <p:anim calcmode="lin" valueType="num">
                                      <p:cBhvr>
                                        <p:cTn id="52" dur="500" fill="hold"/>
                                        <p:tgtEl>
                                          <p:spTgt spid="614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6.2.2 </a:t>
            </a:r>
            <a:r>
              <a:rPr sz="2400" b="1" kern="0">
                <a:sym typeface="+mn-ea"/>
              </a:rPr>
              <a:t>导电媒质的频散及其等效复介电常数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可见介质和导体是媒质在不同频率下的表现形式，例如低频下的铜在X射线范围便是介质了。</a:t>
            </a:r>
            <a:endParaRPr lang="zh-CN" altLang="en-US" sz="2400" strike="noStrike" noProof="1" dirty="0">
              <a:effectLst/>
              <a:latin typeface="+mn-ea"/>
              <a:cs typeface="+mn-ea"/>
            </a:endParaRPr>
          </a:p>
        </p:txBody>
      </p:sp>
      <p:graphicFrame>
        <p:nvGraphicFramePr>
          <p:cNvPr id="14339" name="对象 62467"/>
          <p:cNvGraphicFramePr>
            <a:graphicFrameLocks noChangeAspect="1"/>
          </p:cNvGraphicFramePr>
          <p:nvPr>
            <p:custDataLst>
              <p:tags r:id="rId11"/>
            </p:custDataLst>
          </p:nvPr>
        </p:nvGraphicFramePr>
        <p:xfrm>
          <a:off x="3106420" y="2036128"/>
          <a:ext cx="5735638" cy="4062412"/>
        </p:xfrm>
        <a:graphic>
          <a:graphicData uri="http://schemas.openxmlformats.org/presentationml/2006/ole">
            <mc:AlternateContent xmlns:mc="http://schemas.openxmlformats.org/markup-compatibility/2006">
              <mc:Choice xmlns:v="urn:schemas-microsoft-com:vml" Requires="v">
                <p:oleObj spid="_x0000_s3108" name="" r:id="rId12" imgW="2578100" imgH="1825625" progId="">
                  <p:embed/>
                </p:oleObj>
              </mc:Choice>
              <mc:Fallback>
                <p:oleObj name="" r:id="rId12" imgW="2578100" imgH="1825625" progId="">
                  <p:embed/>
                  <p:pic>
                    <p:nvPicPr>
                      <p:cNvPr id="0" name="图片 3107"/>
                      <p:cNvPicPr/>
                      <p:nvPr/>
                    </p:nvPicPr>
                    <p:blipFill>
                      <a:blip r:embed="rId13"/>
                      <a:stretch>
                        <a:fillRect/>
                      </a:stretch>
                    </p:blipFill>
                    <p:spPr>
                      <a:xfrm>
                        <a:off x="3106420" y="2036128"/>
                        <a:ext cx="5735638" cy="40624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6.2.3 </a:t>
            </a:r>
            <a:r>
              <a:rPr sz="2400" b="1" kern="0">
                <a:sym typeface="+mn-ea"/>
              </a:rPr>
              <a:t>电磁波的相速度和群速度</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相速度    ：电磁波沿某一方向上等相面的推进速度。</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设：</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即：</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由此可以求得相速度</a:t>
            </a:r>
            <a:endParaRPr lang="zh-CN" altLang="en-US" sz="2400" strike="noStrike" noProof="1" dirty="0">
              <a:effectLst/>
              <a:latin typeface="+mn-ea"/>
              <a:cs typeface="+mn-ea"/>
            </a:endParaRPr>
          </a:p>
        </p:txBody>
      </p:sp>
      <p:graphicFrame>
        <p:nvGraphicFramePr>
          <p:cNvPr id="63494" name="对象 63494"/>
          <p:cNvGraphicFramePr>
            <a:graphicFrameLocks noChangeAspect="1"/>
          </p:cNvGraphicFramePr>
          <p:nvPr>
            <p:custDataLst>
              <p:tags r:id="rId11"/>
            </p:custDataLst>
          </p:nvPr>
        </p:nvGraphicFramePr>
        <p:xfrm>
          <a:off x="3603308" y="2627630"/>
          <a:ext cx="3048000" cy="487363"/>
        </p:xfrm>
        <a:graphic>
          <a:graphicData uri="http://schemas.openxmlformats.org/presentationml/2006/ole">
            <mc:AlternateContent xmlns:mc="http://schemas.openxmlformats.org/markup-compatibility/2006">
              <mc:Choice xmlns:v="urn:schemas-microsoft-com:vml" Requires="v">
                <p:oleObj spid="_x0000_s3114" name="" r:id="rId12" imgW="1195705" imgH="191135" progId="Equation.3">
                  <p:embed/>
                </p:oleObj>
              </mc:Choice>
              <mc:Fallback>
                <p:oleObj name="" r:id="rId12" imgW="1195705" imgH="191135" progId="Equation.3">
                  <p:embed/>
                  <p:pic>
                    <p:nvPicPr>
                      <p:cNvPr id="0" name="图片 3113"/>
                      <p:cNvPicPr/>
                      <p:nvPr/>
                    </p:nvPicPr>
                    <p:blipFill>
                      <a:blip r:embed="rId13"/>
                      <a:stretch>
                        <a:fillRect/>
                      </a:stretch>
                    </p:blipFill>
                    <p:spPr>
                      <a:xfrm>
                        <a:off x="3603308" y="2627630"/>
                        <a:ext cx="3048000" cy="487363"/>
                      </a:xfrm>
                      <a:prstGeom prst="rect">
                        <a:avLst/>
                      </a:prstGeom>
                      <a:noFill/>
                      <a:ln w="38100">
                        <a:noFill/>
                        <a:miter/>
                      </a:ln>
                    </p:spPr>
                  </p:pic>
                </p:oleObj>
              </mc:Fallback>
            </mc:AlternateContent>
          </a:graphicData>
        </a:graphic>
      </p:graphicFrame>
      <p:graphicFrame>
        <p:nvGraphicFramePr>
          <p:cNvPr id="2" name="对象 63494"/>
          <p:cNvGraphicFramePr>
            <a:graphicFrameLocks noChangeAspect="1"/>
          </p:cNvGraphicFramePr>
          <p:nvPr>
            <p:custDataLst>
              <p:tags r:id="rId14"/>
            </p:custDataLst>
          </p:nvPr>
        </p:nvGraphicFramePr>
        <p:xfrm>
          <a:off x="3380423" y="3553143"/>
          <a:ext cx="3329830" cy="1008000"/>
        </p:xfrm>
        <a:graphic>
          <a:graphicData uri="http://schemas.openxmlformats.org/presentationml/2006/ole">
            <mc:AlternateContent xmlns:mc="http://schemas.openxmlformats.org/markup-compatibility/2006">
              <mc:Choice xmlns:v="urn:schemas-microsoft-com:vml" Requires="v">
                <p:oleObj spid="_x0000_s3086" name="" r:id="rId15" imgW="1511300" imgH="457200" progId="Equation.3">
                  <p:embed/>
                </p:oleObj>
              </mc:Choice>
              <mc:Fallback>
                <p:oleObj name="" r:id="rId15" imgW="1511300" imgH="457200" progId="Equation.3">
                  <p:embed/>
                  <p:pic>
                    <p:nvPicPr>
                      <p:cNvPr id="0" name="图片 3085"/>
                      <p:cNvPicPr/>
                      <p:nvPr/>
                    </p:nvPicPr>
                    <p:blipFill>
                      <a:blip r:embed="rId16"/>
                      <a:stretch>
                        <a:fillRect/>
                      </a:stretch>
                    </p:blipFill>
                    <p:spPr>
                      <a:xfrm>
                        <a:off x="3380423" y="3553143"/>
                        <a:ext cx="3329830" cy="1008000"/>
                      </a:xfrm>
                      <a:prstGeom prst="rect">
                        <a:avLst/>
                      </a:prstGeom>
                      <a:noFill/>
                      <a:ln w="38100">
                        <a:noFill/>
                        <a:miter/>
                      </a:ln>
                    </p:spPr>
                  </p:pic>
                </p:oleObj>
              </mc:Fallback>
            </mc:AlternateContent>
          </a:graphicData>
        </a:graphic>
      </p:graphicFrame>
      <p:grpSp>
        <p:nvGrpSpPr>
          <p:cNvPr id="15370" name="组合 9"/>
          <p:cNvGrpSpPr/>
          <p:nvPr/>
        </p:nvGrpSpPr>
        <p:grpSpPr>
          <a:xfrm>
            <a:off x="8519160" y="2985770"/>
            <a:ext cx="2203450" cy="1326515"/>
            <a:chOff x="11165" y="4976"/>
            <a:chExt cx="1815" cy="1502"/>
          </a:xfrm>
        </p:grpSpPr>
        <p:grpSp>
          <p:nvGrpSpPr>
            <p:cNvPr id="15371" name="组合 63500"/>
            <p:cNvGrpSpPr/>
            <p:nvPr/>
          </p:nvGrpSpPr>
          <p:grpSpPr>
            <a:xfrm>
              <a:off x="11165" y="5458"/>
              <a:ext cx="1815" cy="1020"/>
              <a:chOff x="194" y="0"/>
              <a:chExt cx="726" cy="408"/>
            </a:xfrm>
          </p:grpSpPr>
          <p:sp>
            <p:nvSpPr>
              <p:cNvPr id="15372" name="任意多边形 63501"/>
              <p:cNvSpPr/>
              <p:nvPr>
                <p:custDataLst>
                  <p:tags r:id="rId17"/>
                </p:custDataLst>
              </p:nvPr>
            </p:nvSpPr>
            <p:spPr>
              <a:xfrm>
                <a:off x="194" y="0"/>
                <a:ext cx="499" cy="408"/>
              </a:xfrm>
              <a:custGeom>
                <a:avLst/>
                <a:gdLst/>
                <a:ahLst/>
                <a:cxnLst/>
                <a:pathLst>
                  <a:path w="499" h="408">
                    <a:moveTo>
                      <a:pt x="0" y="408"/>
                    </a:moveTo>
                    <a:cubicBezTo>
                      <a:pt x="76" y="204"/>
                      <a:pt x="153" y="0"/>
                      <a:pt x="236" y="0"/>
                    </a:cubicBezTo>
                    <a:cubicBezTo>
                      <a:pt x="319" y="0"/>
                      <a:pt x="455" y="340"/>
                      <a:pt x="499" y="408"/>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5373" name="任意多边形 63502"/>
              <p:cNvSpPr/>
              <p:nvPr>
                <p:custDataLst>
                  <p:tags r:id="rId18"/>
                </p:custDataLst>
              </p:nvPr>
            </p:nvSpPr>
            <p:spPr>
              <a:xfrm>
                <a:off x="421" y="0"/>
                <a:ext cx="499" cy="408"/>
              </a:xfrm>
              <a:custGeom>
                <a:avLst/>
                <a:gdLst/>
                <a:ahLst/>
                <a:cxnLst/>
                <a:pathLst>
                  <a:path w="499" h="408">
                    <a:moveTo>
                      <a:pt x="0" y="408"/>
                    </a:moveTo>
                    <a:cubicBezTo>
                      <a:pt x="76" y="204"/>
                      <a:pt x="153" y="0"/>
                      <a:pt x="236" y="0"/>
                    </a:cubicBezTo>
                    <a:cubicBezTo>
                      <a:pt x="319" y="0"/>
                      <a:pt x="455" y="340"/>
                      <a:pt x="499" y="408"/>
                    </a:cubicBezTo>
                  </a:path>
                </a:pathLst>
              </a:custGeom>
              <a:noFill/>
              <a:ln w="9525" cap="flat" cmpd="sng">
                <a:solidFill>
                  <a:schemeClr val="tx1"/>
                </a:solidFill>
                <a:prstDash val="solid"/>
                <a:round/>
                <a:headEnd type="none" w="med" len="med"/>
                <a:tailEnd type="none" w="med" len="med"/>
              </a:ln>
            </p:spPr>
            <p:txBody>
              <a:bodyPr/>
              <a:p>
                <a:endParaRPr lang="zh-CN" altLang="en-US"/>
              </a:p>
            </p:txBody>
          </p:sp>
        </p:grpSp>
        <p:cxnSp>
          <p:nvCxnSpPr>
            <p:cNvPr id="4" name="直接箭头连接符 3"/>
            <p:cNvCxnSpPr/>
            <p:nvPr>
              <p:custDataLst>
                <p:tags r:id="rId19"/>
              </p:custDataLst>
            </p:nvPr>
          </p:nvCxnSpPr>
          <p:spPr>
            <a:xfrm flipV="1">
              <a:off x="11277" y="4976"/>
              <a:ext cx="1460" cy="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63492" name="对象 63492"/>
          <p:cNvGraphicFramePr>
            <a:graphicFrameLocks noChangeAspect="1"/>
          </p:cNvGraphicFramePr>
          <p:nvPr>
            <p:custDataLst>
              <p:tags r:id="rId20"/>
            </p:custDataLst>
          </p:nvPr>
        </p:nvGraphicFramePr>
        <p:xfrm>
          <a:off x="1903413" y="1450340"/>
          <a:ext cx="464741" cy="612000"/>
        </p:xfrm>
        <a:graphic>
          <a:graphicData uri="http://schemas.openxmlformats.org/presentationml/2006/ole">
            <mc:AlternateContent xmlns:mc="http://schemas.openxmlformats.org/markup-compatibility/2006">
              <mc:Choice xmlns:v="urn:schemas-microsoft-com:vml" Requires="v">
                <p:oleObj spid="_x0000_s3109" name="" r:id="rId21" imgW="178435" imgH="242570" progId="Equation.3">
                  <p:embed/>
                </p:oleObj>
              </mc:Choice>
              <mc:Fallback>
                <p:oleObj name="" r:id="rId21" imgW="178435" imgH="242570" progId="Equation.3">
                  <p:embed/>
                  <p:pic>
                    <p:nvPicPr>
                      <p:cNvPr id="0" name="图片 3108"/>
                      <p:cNvPicPr/>
                      <p:nvPr/>
                    </p:nvPicPr>
                    <p:blipFill>
                      <a:blip r:embed="rId22"/>
                      <a:stretch>
                        <a:fillRect/>
                      </a:stretch>
                    </p:blipFill>
                    <p:spPr>
                      <a:xfrm>
                        <a:off x="1903413" y="1450340"/>
                        <a:ext cx="464741" cy="612000"/>
                      </a:xfrm>
                      <a:prstGeom prst="rect">
                        <a:avLst/>
                      </a:prstGeom>
                      <a:noFill/>
                      <a:ln w="38100">
                        <a:noFill/>
                        <a:miter/>
                      </a:ln>
                    </p:spPr>
                  </p:pic>
                </p:oleObj>
              </mc:Fallback>
            </mc:AlternateContent>
          </a:graphicData>
        </a:graphic>
      </p:graphicFrame>
      <p:graphicFrame>
        <p:nvGraphicFramePr>
          <p:cNvPr id="63499" name="对象 63499"/>
          <p:cNvGraphicFramePr>
            <a:graphicFrameLocks noChangeAspect="1"/>
          </p:cNvGraphicFramePr>
          <p:nvPr>
            <p:custDataLst>
              <p:tags r:id="rId23"/>
            </p:custDataLst>
          </p:nvPr>
        </p:nvGraphicFramePr>
        <p:xfrm>
          <a:off x="4097338" y="5156200"/>
          <a:ext cx="2133600" cy="1079500"/>
        </p:xfrm>
        <a:graphic>
          <a:graphicData uri="http://schemas.openxmlformats.org/presentationml/2006/ole">
            <mc:AlternateContent xmlns:mc="http://schemas.openxmlformats.org/markup-compatibility/2006">
              <mc:Choice xmlns:v="urn:schemas-microsoft-com:vml" Requires="v">
                <p:oleObj spid="_x0000_s3122" name="" r:id="rId24" imgW="826770" imgH="419735" progId="Equation.3">
                  <p:embed/>
                </p:oleObj>
              </mc:Choice>
              <mc:Fallback>
                <p:oleObj name="" r:id="rId24" imgW="826770" imgH="419735" progId="Equation.3">
                  <p:embed/>
                  <p:pic>
                    <p:nvPicPr>
                      <p:cNvPr id="0" name="图片 3121"/>
                      <p:cNvPicPr/>
                      <p:nvPr/>
                    </p:nvPicPr>
                    <p:blipFill>
                      <a:blip r:embed="rId25"/>
                      <a:stretch>
                        <a:fillRect/>
                      </a:stretch>
                    </p:blipFill>
                    <p:spPr>
                      <a:xfrm>
                        <a:off x="4097338" y="5156200"/>
                        <a:ext cx="2133600" cy="10795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 calcmode="lin" valueType="num">
                                      <p:cBhvr>
                                        <p:cTn id="7" dur="500" fill="hold"/>
                                        <p:tgtEl>
                                          <p:spTgt spid="63494"/>
                                        </p:tgtEl>
                                        <p:attrNameLst>
                                          <p:attrName>ppt_x</p:attrName>
                                        </p:attrNameLst>
                                      </p:cBhvr>
                                      <p:tavLst>
                                        <p:tav tm="0">
                                          <p:val>
                                            <p:strVal val="#ppt_x"/>
                                          </p:val>
                                        </p:tav>
                                        <p:tav tm="100000">
                                          <p:val>
                                            <p:strVal val="#ppt_x"/>
                                          </p:val>
                                        </p:tav>
                                      </p:tavLst>
                                    </p:anim>
                                    <p:anim calcmode="lin" valueType="num">
                                      <p:cBhvr>
                                        <p:cTn id="8" dur="500" fill="hold"/>
                                        <p:tgtEl>
                                          <p:spTgt spid="634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63492"/>
                                        </p:tgtEl>
                                        <p:attrNameLst>
                                          <p:attrName>style.visibility</p:attrName>
                                        </p:attrNameLst>
                                      </p:cBhvr>
                                      <p:to>
                                        <p:strVal val="visible"/>
                                      </p:to>
                                    </p:set>
                                    <p:animEffect transition="in" filter="blinds(horizontal)">
                                      <p:cBhvr>
                                        <p:cTn id="19" dur="500"/>
                                        <p:tgtEl>
                                          <p:spTgt spid="6349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3499"/>
                                        </p:tgtEl>
                                        <p:attrNameLst>
                                          <p:attrName>style.visibility</p:attrName>
                                        </p:attrNameLst>
                                      </p:cBhvr>
                                      <p:to>
                                        <p:strVal val="visible"/>
                                      </p:to>
                                    </p:set>
                                    <p:anim calcmode="lin" valueType="num">
                                      <p:cBhvr>
                                        <p:cTn id="24" dur="500" fill="hold"/>
                                        <p:tgtEl>
                                          <p:spTgt spid="63499"/>
                                        </p:tgtEl>
                                        <p:attrNameLst>
                                          <p:attrName>ppt_x</p:attrName>
                                        </p:attrNameLst>
                                      </p:cBhvr>
                                      <p:tavLst>
                                        <p:tav tm="0">
                                          <p:val>
                                            <p:strVal val="#ppt_x"/>
                                          </p:val>
                                        </p:tav>
                                        <p:tav tm="100000">
                                          <p:val>
                                            <p:strVal val="#ppt_x"/>
                                          </p:val>
                                        </p:tav>
                                      </p:tavLst>
                                    </p:anim>
                                    <p:anim calcmode="lin" valueType="num">
                                      <p:cBhvr>
                                        <p:cTn id="25" dur="500" fill="hold"/>
                                        <p:tgtEl>
                                          <p:spTgt spid="63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6.2.3 </a:t>
            </a:r>
            <a:r>
              <a:rPr sz="2400" b="1" kern="0">
                <a:sym typeface="+mn-ea"/>
              </a:rPr>
              <a:t>电磁波的相速度和群速度</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在一般情况下，欲求相速可固定波的某一等相面，即令                 ，对时间求导，得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相速度与频率有无关系，这要由相位常数决定。</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电磁波的相速度随频率而变化的现象，称为色散。</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16387" name="对象 64516"/>
          <p:cNvGraphicFramePr>
            <a:graphicFrameLocks noChangeAspect="1"/>
          </p:cNvGraphicFramePr>
          <p:nvPr>
            <p:custDataLst>
              <p:tags r:id="rId11"/>
            </p:custDataLst>
          </p:nvPr>
        </p:nvGraphicFramePr>
        <p:xfrm>
          <a:off x="8277225" y="1431290"/>
          <a:ext cx="2514600" cy="493713"/>
        </p:xfrm>
        <a:graphic>
          <a:graphicData uri="http://schemas.openxmlformats.org/presentationml/2006/ole">
            <mc:AlternateContent xmlns:mc="http://schemas.openxmlformats.org/markup-compatibility/2006">
              <mc:Choice xmlns:v="urn:schemas-microsoft-com:vml" Requires="v">
                <p:oleObj spid="_x0000_s3087" name="" r:id="rId12" imgW="1017905" imgH="203835" progId="Equation.3">
                  <p:embed/>
                </p:oleObj>
              </mc:Choice>
              <mc:Fallback>
                <p:oleObj name="" r:id="rId12" imgW="1017905" imgH="203835" progId="Equation.3">
                  <p:embed/>
                  <p:pic>
                    <p:nvPicPr>
                      <p:cNvPr id="0" name="图片 3086"/>
                      <p:cNvPicPr/>
                      <p:nvPr/>
                    </p:nvPicPr>
                    <p:blipFill>
                      <a:blip r:embed="rId13"/>
                      <a:stretch>
                        <a:fillRect/>
                      </a:stretch>
                    </p:blipFill>
                    <p:spPr>
                      <a:xfrm>
                        <a:off x="8277225" y="1431290"/>
                        <a:ext cx="2514600" cy="493713"/>
                      </a:xfrm>
                      <a:prstGeom prst="rect">
                        <a:avLst/>
                      </a:prstGeom>
                      <a:noFill/>
                      <a:ln w="38100">
                        <a:noFill/>
                        <a:miter/>
                      </a:ln>
                    </p:spPr>
                  </p:pic>
                </p:oleObj>
              </mc:Fallback>
            </mc:AlternateContent>
          </a:graphicData>
        </a:graphic>
      </p:graphicFrame>
      <p:graphicFrame>
        <p:nvGraphicFramePr>
          <p:cNvPr id="64518" name="对象 64518"/>
          <p:cNvGraphicFramePr>
            <a:graphicFrameLocks noChangeAspect="1"/>
          </p:cNvGraphicFramePr>
          <p:nvPr>
            <p:custDataLst>
              <p:tags r:id="rId14"/>
            </p:custDataLst>
          </p:nvPr>
        </p:nvGraphicFramePr>
        <p:xfrm>
          <a:off x="2540635" y="2548890"/>
          <a:ext cx="3240088" cy="1071563"/>
        </p:xfrm>
        <a:graphic>
          <a:graphicData uri="http://schemas.openxmlformats.org/presentationml/2006/ole">
            <mc:AlternateContent xmlns:mc="http://schemas.openxmlformats.org/markup-compatibility/2006">
              <mc:Choice xmlns:v="urn:schemas-microsoft-com:vml" Requires="v">
                <p:oleObj spid="_x0000_s3088" name="" r:id="rId15" imgW="1182370" imgH="394335" progId="Equation.3">
                  <p:embed/>
                </p:oleObj>
              </mc:Choice>
              <mc:Fallback>
                <p:oleObj name="" r:id="rId15" imgW="1182370" imgH="394335" progId="Equation.3">
                  <p:embed/>
                  <p:pic>
                    <p:nvPicPr>
                      <p:cNvPr id="0" name="图片 3087"/>
                      <p:cNvPicPr/>
                      <p:nvPr/>
                    </p:nvPicPr>
                    <p:blipFill>
                      <a:blip r:embed="rId16"/>
                      <a:stretch>
                        <a:fillRect/>
                      </a:stretch>
                    </p:blipFill>
                    <p:spPr>
                      <a:xfrm>
                        <a:off x="2540635" y="2548890"/>
                        <a:ext cx="3240088" cy="1071563"/>
                      </a:xfrm>
                      <a:prstGeom prst="rect">
                        <a:avLst/>
                      </a:prstGeom>
                      <a:noFill/>
                      <a:ln w="38100">
                        <a:noFill/>
                        <a:miter/>
                      </a:ln>
                    </p:spPr>
                  </p:pic>
                </p:oleObj>
              </mc:Fallback>
            </mc:AlternateContent>
          </a:graphicData>
        </a:graphic>
      </p:graphicFrame>
      <p:graphicFrame>
        <p:nvGraphicFramePr>
          <p:cNvPr id="64520" name="对象 64520"/>
          <p:cNvGraphicFramePr>
            <a:graphicFrameLocks noChangeAspect="1"/>
          </p:cNvGraphicFramePr>
          <p:nvPr>
            <p:custDataLst>
              <p:tags r:id="rId17"/>
            </p:custDataLst>
          </p:nvPr>
        </p:nvGraphicFramePr>
        <p:xfrm>
          <a:off x="6510973" y="2496503"/>
          <a:ext cx="2262187" cy="1177925"/>
        </p:xfrm>
        <a:graphic>
          <a:graphicData uri="http://schemas.openxmlformats.org/presentationml/2006/ole">
            <mc:AlternateContent xmlns:mc="http://schemas.openxmlformats.org/markup-compatibility/2006">
              <mc:Choice xmlns:v="urn:schemas-microsoft-com:vml" Requires="v">
                <p:oleObj spid="_x0000_s3089" name="" r:id="rId18" imgW="801370" imgH="419735" progId="Equation.3">
                  <p:embed/>
                </p:oleObj>
              </mc:Choice>
              <mc:Fallback>
                <p:oleObj name="" r:id="rId18" imgW="801370" imgH="419735" progId="Equation.3">
                  <p:embed/>
                  <p:pic>
                    <p:nvPicPr>
                      <p:cNvPr id="0" name="图片 3088"/>
                      <p:cNvPicPr/>
                      <p:nvPr/>
                    </p:nvPicPr>
                    <p:blipFill>
                      <a:blip r:embed="rId19"/>
                      <a:stretch>
                        <a:fillRect/>
                      </a:stretch>
                    </p:blipFill>
                    <p:spPr>
                      <a:xfrm>
                        <a:off x="6510973" y="2496503"/>
                        <a:ext cx="2262187" cy="1177925"/>
                      </a:xfrm>
                      <a:prstGeom prst="rect">
                        <a:avLst/>
                      </a:prstGeom>
                      <a:noFill/>
                      <a:ln w="38100">
                        <a:noFill/>
                        <a:miter/>
                      </a:ln>
                    </p:spPr>
                  </p:pic>
                </p:oleObj>
              </mc:Fallback>
            </mc:AlternateContent>
          </a:graphicData>
        </a:graphic>
      </p:graphicFrame>
      <p:pic>
        <p:nvPicPr>
          <p:cNvPr id="6" name="图片 5"/>
          <p:cNvPicPr>
            <a:picLocks noChangeAspect="1"/>
          </p:cNvPicPr>
          <p:nvPr>
            <p:custDataLst>
              <p:tags r:id="rId20"/>
            </p:custDataLst>
          </p:nvPr>
        </p:nvPicPr>
        <p:blipFill>
          <a:blip r:embed="rId21"/>
          <a:stretch>
            <a:fillRect/>
          </a:stretch>
        </p:blipFill>
        <p:spPr>
          <a:xfrm>
            <a:off x="3779520" y="4663440"/>
            <a:ext cx="4796155" cy="15849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blinds(horizontal)">
                                      <p:cBhvr>
                                        <p:cTn id="7" dur="500"/>
                                        <p:tgtEl>
                                          <p:spTgt spid="64518"/>
                                        </p:tgtEl>
                                      </p:cBhvr>
                                    </p:animEffect>
                                  </p:childTnLst>
                                </p:cTn>
                              </p:par>
                              <p:par>
                                <p:cTn id="8" presetID="3" presetClass="entr" presetSubtype="10" fill="hold" nodeType="withEffect">
                                  <p:stCondLst>
                                    <p:cond delay="0"/>
                                  </p:stCondLst>
                                  <p:childTnLst>
                                    <p:set>
                                      <p:cBhvr>
                                        <p:cTn id="9" dur="1" fill="hold">
                                          <p:stCondLst>
                                            <p:cond delay="0"/>
                                          </p:stCondLst>
                                        </p:cTn>
                                        <p:tgtEl>
                                          <p:spTgt spid="64520"/>
                                        </p:tgtEl>
                                        <p:attrNameLst>
                                          <p:attrName>style.visibility</p:attrName>
                                        </p:attrNameLst>
                                      </p:cBhvr>
                                      <p:to>
                                        <p:strVal val="visible"/>
                                      </p:to>
                                    </p:set>
                                    <p:animEffect transition="in" filter="blinds(horizontal)">
                                      <p:cBhvr>
                                        <p:cTn id="10" dur="500"/>
                                        <p:tgtEl>
                                          <p:spTgt spid="6452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2</a:t>
            </a:r>
            <a:r>
              <a:rPr lang="zh-CN" sz="2800" dirty="0" err="1"/>
              <a:t>、</a:t>
            </a:r>
            <a:r>
              <a:rPr sz="2800" dirty="0" err="1"/>
              <a:t>媒质的频散和电磁波的相速与群速</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6.2.3 </a:t>
            </a:r>
            <a:r>
              <a:rPr sz="2400" b="1" kern="0">
                <a:sym typeface="+mn-ea"/>
              </a:rPr>
              <a:t>电磁波的相速度和群速度</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群速度 ：一个能够传递信号的波总是由不同频率的波叠加而成的，称为波群或波包。群速度是指波包上每一点上的传播速度。</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17410" name="内容占位符 66562"/>
          <p:cNvGraphicFramePr>
            <a:graphicFrameLocks noChangeAspect="1"/>
          </p:cNvGraphicFramePr>
          <p:nvPr>
            <p:custDataLst>
              <p:tags r:id="rId11"/>
            </p:custDataLst>
          </p:nvPr>
        </p:nvGraphicFramePr>
        <p:xfrm>
          <a:off x="2930843" y="2644775"/>
          <a:ext cx="5634037" cy="3462338"/>
        </p:xfrm>
        <a:graphic>
          <a:graphicData uri="http://schemas.openxmlformats.org/presentationml/2006/ole">
            <mc:AlternateContent xmlns:mc="http://schemas.openxmlformats.org/markup-compatibility/2006">
              <mc:Choice xmlns:v="urn:schemas-microsoft-com:vml" Requires="v">
                <p:oleObj spid="_x0000_s3091" name="" r:id="rId12" imgW="2673350" imgH="1643380" progId="">
                  <p:embed/>
                </p:oleObj>
              </mc:Choice>
              <mc:Fallback>
                <p:oleObj name="" r:id="rId12" imgW="2673350" imgH="1643380" progId="">
                  <p:embed/>
                  <p:pic>
                    <p:nvPicPr>
                      <p:cNvPr id="0" name="图片 3090"/>
                      <p:cNvPicPr/>
                      <p:nvPr/>
                    </p:nvPicPr>
                    <p:blipFill>
                      <a:blip r:embed="rId13"/>
                      <a:stretch>
                        <a:fillRect/>
                      </a:stretch>
                    </p:blipFill>
                    <p:spPr>
                      <a:xfrm>
                        <a:off x="2930843" y="2644775"/>
                        <a:ext cx="5634037" cy="3462338"/>
                      </a:xfrm>
                      <a:prstGeom prst="rect">
                        <a:avLst/>
                      </a:prstGeom>
                      <a:noFill/>
                      <a:ln w="38100">
                        <a:noFill/>
                        <a:miter/>
                      </a:ln>
                    </p:spPr>
                  </p:pic>
                </p:oleObj>
              </mc:Fallback>
            </mc:AlternateContent>
          </a:graphicData>
        </a:graphic>
      </p:graphicFrame>
      <p:graphicFrame>
        <p:nvGraphicFramePr>
          <p:cNvPr id="68623" name="对象 68623"/>
          <p:cNvGraphicFramePr>
            <a:graphicFrameLocks noChangeAspect="1"/>
          </p:cNvGraphicFramePr>
          <p:nvPr>
            <p:custDataLst>
              <p:tags r:id="rId14"/>
            </p:custDataLst>
          </p:nvPr>
        </p:nvGraphicFramePr>
        <p:xfrm>
          <a:off x="8469630" y="2487613"/>
          <a:ext cx="2389188" cy="1489075"/>
        </p:xfrm>
        <a:graphic>
          <a:graphicData uri="http://schemas.openxmlformats.org/presentationml/2006/ole">
            <mc:AlternateContent xmlns:mc="http://schemas.openxmlformats.org/markup-compatibility/2006">
              <mc:Choice xmlns:v="urn:schemas-microsoft-com:vml" Requires="v">
                <p:oleObj spid="_x0000_s3090" name="" r:id="rId15" imgW="967105" imgH="598170" progId="Equation.3">
                  <p:embed/>
                </p:oleObj>
              </mc:Choice>
              <mc:Fallback>
                <p:oleObj name="" r:id="rId15" imgW="967105" imgH="598170" progId="Equation.3">
                  <p:embed/>
                  <p:pic>
                    <p:nvPicPr>
                      <p:cNvPr id="0" name="图片 3089"/>
                      <p:cNvPicPr/>
                      <p:nvPr/>
                    </p:nvPicPr>
                    <p:blipFill>
                      <a:blip r:embed="rId16"/>
                      <a:stretch>
                        <a:fillRect/>
                      </a:stretch>
                    </p:blipFill>
                    <p:spPr>
                      <a:xfrm>
                        <a:off x="8469630" y="2487613"/>
                        <a:ext cx="2389188" cy="14890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8623"/>
                                        </p:tgtEl>
                                        <p:attrNameLst>
                                          <p:attrName>style.visibility</p:attrName>
                                        </p:attrNameLst>
                                      </p:cBhvr>
                                      <p:to>
                                        <p:strVal val="visible"/>
                                      </p:to>
                                    </p:set>
                                    <p:anim calcmode="lin" valueType="num">
                                      <p:cBhvr>
                                        <p:cTn id="7" dur="500" fill="hold"/>
                                        <p:tgtEl>
                                          <p:spTgt spid="68623"/>
                                        </p:tgtEl>
                                        <p:attrNameLst>
                                          <p:attrName>ppt_x</p:attrName>
                                        </p:attrNameLst>
                                      </p:cBhvr>
                                      <p:tavLst>
                                        <p:tav tm="0">
                                          <p:val>
                                            <p:strVal val="#ppt_x"/>
                                          </p:val>
                                        </p:tav>
                                        <p:tav tm="100000">
                                          <p:val>
                                            <p:strVal val="#ppt_x"/>
                                          </p:val>
                                        </p:tav>
                                      </p:tavLst>
                                    </p:anim>
                                    <p:anim calcmode="lin" valueType="num">
                                      <p:cBhvr>
                                        <p:cTn id="8" dur="500" fill="hold"/>
                                        <p:tgtEl>
                                          <p:spTgt spid="686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6.3.1 </a:t>
            </a:r>
            <a:r>
              <a:rPr sz="2400" b="1" kern="0">
                <a:sym typeface="+mn-ea"/>
              </a:rPr>
              <a:t>有耗媒质的复介电常数和磁导率</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介质都是有损耗的，因此，在一般情况下，介电常数和磁导率都是复数形式，且是频率的函数： </a:t>
            </a:r>
            <a:endParaRPr lang="zh-CN" altLang="en-US" sz="2400" strike="noStrike" noProof="1" dirty="0">
              <a:effectLst/>
              <a:latin typeface="+mn-ea"/>
              <a:cs typeface="+mn-ea"/>
            </a:endParaRPr>
          </a:p>
        </p:txBody>
      </p:sp>
      <p:graphicFrame>
        <p:nvGraphicFramePr>
          <p:cNvPr id="5128" name="对象 6152"/>
          <p:cNvGraphicFramePr>
            <a:graphicFrameLocks noChangeAspect="1"/>
          </p:cNvGraphicFramePr>
          <p:nvPr>
            <p:custDataLst>
              <p:tags r:id="rId11"/>
            </p:custDataLst>
          </p:nvPr>
        </p:nvGraphicFramePr>
        <p:xfrm>
          <a:off x="2147570" y="2638425"/>
          <a:ext cx="5254625" cy="619125"/>
        </p:xfrm>
        <a:graphic>
          <a:graphicData uri="http://schemas.openxmlformats.org/presentationml/2006/ole">
            <mc:AlternateContent xmlns:mc="http://schemas.openxmlformats.org/markup-compatibility/2006">
              <mc:Choice xmlns:v="urn:schemas-microsoft-com:vml" Requires="v">
                <p:oleObj spid="_x0000_s3078" name="" r:id="rId12" imgW="2184400" imgH="254000" progId="Equation.3">
                  <p:embed/>
                </p:oleObj>
              </mc:Choice>
              <mc:Fallback>
                <p:oleObj name="" r:id="rId12" imgW="2184400" imgH="254000" progId="Equation.3">
                  <p:embed/>
                  <p:pic>
                    <p:nvPicPr>
                      <p:cNvPr id="0" name="图片 3077"/>
                      <p:cNvPicPr/>
                      <p:nvPr/>
                    </p:nvPicPr>
                    <p:blipFill>
                      <a:blip r:embed="rId13"/>
                      <a:stretch>
                        <a:fillRect/>
                      </a:stretch>
                    </p:blipFill>
                    <p:spPr>
                      <a:xfrm>
                        <a:off x="2147570" y="2638425"/>
                        <a:ext cx="5254625" cy="619125"/>
                      </a:xfrm>
                      <a:prstGeom prst="rect">
                        <a:avLst/>
                      </a:prstGeom>
                      <a:noFill/>
                      <a:ln w="38100">
                        <a:noFill/>
                        <a:miter/>
                      </a:ln>
                    </p:spPr>
                  </p:pic>
                </p:oleObj>
              </mc:Fallback>
            </mc:AlternateContent>
          </a:graphicData>
        </a:graphic>
      </p:graphicFrame>
      <p:graphicFrame>
        <p:nvGraphicFramePr>
          <p:cNvPr id="5132" name="对象 6156"/>
          <p:cNvGraphicFramePr>
            <a:graphicFrameLocks noChangeAspect="1"/>
          </p:cNvGraphicFramePr>
          <p:nvPr>
            <p:custDataLst>
              <p:tags r:id="rId14"/>
            </p:custDataLst>
          </p:nvPr>
        </p:nvGraphicFramePr>
        <p:xfrm>
          <a:off x="2226945" y="3332163"/>
          <a:ext cx="2232025" cy="1177925"/>
        </p:xfrm>
        <a:graphic>
          <a:graphicData uri="http://schemas.openxmlformats.org/presentationml/2006/ole">
            <mc:AlternateContent xmlns:mc="http://schemas.openxmlformats.org/markup-compatibility/2006">
              <mc:Choice xmlns:v="urn:schemas-microsoft-com:vml" Requires="v">
                <p:oleObj spid="_x0000_s3080" name="" r:id="rId15" imgW="864235" imgH="457200" progId="Equation.3">
                  <p:embed/>
                </p:oleObj>
              </mc:Choice>
              <mc:Fallback>
                <p:oleObj name="" r:id="rId15" imgW="864235" imgH="457200" progId="Equation.3">
                  <p:embed/>
                  <p:pic>
                    <p:nvPicPr>
                      <p:cNvPr id="0" name="图片 3079"/>
                      <p:cNvPicPr/>
                      <p:nvPr/>
                    </p:nvPicPr>
                    <p:blipFill>
                      <a:blip r:embed="rId16"/>
                      <a:stretch>
                        <a:fillRect/>
                      </a:stretch>
                    </p:blipFill>
                    <p:spPr>
                      <a:xfrm>
                        <a:off x="2226945" y="3332163"/>
                        <a:ext cx="2232025" cy="1177925"/>
                      </a:xfrm>
                      <a:prstGeom prst="rect">
                        <a:avLst/>
                      </a:prstGeom>
                      <a:noFill/>
                      <a:ln w="38100">
                        <a:noFill/>
                        <a:miter/>
                      </a:ln>
                    </p:spPr>
                  </p:pic>
                </p:oleObj>
              </mc:Fallback>
            </mc:AlternateContent>
          </a:graphicData>
        </a:graphic>
      </p:graphicFrame>
      <p:graphicFrame>
        <p:nvGraphicFramePr>
          <p:cNvPr id="2" name="对象 8196"/>
          <p:cNvGraphicFramePr>
            <a:graphicFrameLocks noChangeAspect="1"/>
          </p:cNvGraphicFramePr>
          <p:nvPr>
            <p:custDataLst>
              <p:tags r:id="rId17"/>
            </p:custDataLst>
          </p:nvPr>
        </p:nvGraphicFramePr>
        <p:xfrm>
          <a:off x="2155508" y="4872038"/>
          <a:ext cx="5106987" cy="574675"/>
        </p:xfrm>
        <a:graphic>
          <a:graphicData uri="http://schemas.openxmlformats.org/presentationml/2006/ole">
            <mc:AlternateContent xmlns:mc="http://schemas.openxmlformats.org/markup-compatibility/2006">
              <mc:Choice xmlns:v="urn:schemas-microsoft-com:vml" Requires="v">
                <p:oleObj spid="_x0000_s3079" name="" r:id="rId18" imgW="2286000" imgH="254000" progId="Equation.3">
                  <p:embed/>
                </p:oleObj>
              </mc:Choice>
              <mc:Fallback>
                <p:oleObj name="" r:id="rId18" imgW="2286000" imgH="254000" progId="Equation.3">
                  <p:embed/>
                  <p:pic>
                    <p:nvPicPr>
                      <p:cNvPr id="0" name="图片 3078"/>
                      <p:cNvPicPr/>
                      <p:nvPr/>
                    </p:nvPicPr>
                    <p:blipFill>
                      <a:blip r:embed="rId19"/>
                      <a:stretch>
                        <a:fillRect/>
                      </a:stretch>
                    </p:blipFill>
                    <p:spPr>
                      <a:xfrm>
                        <a:off x="2155508" y="4872038"/>
                        <a:ext cx="5106987" cy="574675"/>
                      </a:xfrm>
                      <a:prstGeom prst="rect">
                        <a:avLst/>
                      </a:prstGeom>
                      <a:noFill/>
                      <a:ln w="38100">
                        <a:noFill/>
                        <a:miter/>
                      </a:ln>
                    </p:spPr>
                  </p:pic>
                </p:oleObj>
              </mc:Fallback>
            </mc:AlternateContent>
          </a:graphicData>
        </a:graphic>
      </p:graphicFrame>
      <p:graphicFrame>
        <p:nvGraphicFramePr>
          <p:cNvPr id="5129" name="对象 8198"/>
          <p:cNvGraphicFramePr>
            <a:graphicFrameLocks noChangeAspect="1"/>
          </p:cNvGraphicFramePr>
          <p:nvPr>
            <p:custDataLst>
              <p:tags r:id="rId20"/>
            </p:custDataLst>
          </p:nvPr>
        </p:nvGraphicFramePr>
        <p:xfrm>
          <a:off x="7427595" y="4556125"/>
          <a:ext cx="2016125" cy="1008063"/>
        </p:xfrm>
        <a:graphic>
          <a:graphicData uri="http://schemas.openxmlformats.org/presentationml/2006/ole">
            <mc:AlternateContent xmlns:mc="http://schemas.openxmlformats.org/markup-compatibility/2006">
              <mc:Choice xmlns:v="urn:schemas-microsoft-com:vml" Requires="v">
                <p:oleObj spid="_x0000_s3077" name="" r:id="rId21" imgW="915035" imgH="457835" progId="Equation.3">
                  <p:embed/>
                </p:oleObj>
              </mc:Choice>
              <mc:Fallback>
                <p:oleObj name="" r:id="rId21" imgW="915035" imgH="457835" progId="Equation.3">
                  <p:embed/>
                  <p:pic>
                    <p:nvPicPr>
                      <p:cNvPr id="0" name="图片 3076"/>
                      <p:cNvPicPr/>
                      <p:nvPr/>
                    </p:nvPicPr>
                    <p:blipFill>
                      <a:blip r:embed="rId22"/>
                      <a:stretch>
                        <a:fillRect/>
                      </a:stretch>
                    </p:blipFill>
                    <p:spPr>
                      <a:xfrm>
                        <a:off x="7427595" y="4556125"/>
                        <a:ext cx="2016125" cy="10080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additive="base">
                                        <p:cTn id="7" dur="500" fill="hold"/>
                                        <p:tgtEl>
                                          <p:spTgt spid="5128"/>
                                        </p:tgtEl>
                                        <p:attrNameLst>
                                          <p:attrName>ppt_x</p:attrName>
                                        </p:attrNameLst>
                                      </p:cBhvr>
                                      <p:tavLst>
                                        <p:tav tm="0">
                                          <p:val>
                                            <p:strVal val="#ppt_x"/>
                                          </p:val>
                                        </p:tav>
                                        <p:tav tm="100000">
                                          <p:val>
                                            <p:strVal val="#ppt_x"/>
                                          </p:val>
                                        </p:tav>
                                      </p:tavLst>
                                    </p:anim>
                                    <p:anim calcmode="lin" valueType="num">
                                      <p:cBhvr additive="base">
                                        <p:cTn id="8" dur="500" fill="hold"/>
                                        <p:tgtEl>
                                          <p:spTgt spid="51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32"/>
                                        </p:tgtEl>
                                        <p:attrNameLst>
                                          <p:attrName>style.visibility</p:attrName>
                                        </p:attrNameLst>
                                      </p:cBhvr>
                                      <p:to>
                                        <p:strVal val="visible"/>
                                      </p:to>
                                    </p:set>
                                    <p:anim calcmode="lin" valueType="num">
                                      <p:cBhvr additive="base">
                                        <p:cTn id="11" dur="500" fill="hold"/>
                                        <p:tgtEl>
                                          <p:spTgt spid="5132"/>
                                        </p:tgtEl>
                                        <p:attrNameLst>
                                          <p:attrName>ppt_x</p:attrName>
                                        </p:attrNameLst>
                                      </p:cBhvr>
                                      <p:tavLst>
                                        <p:tav tm="0">
                                          <p:val>
                                            <p:strVal val="#ppt_x"/>
                                          </p:val>
                                        </p:tav>
                                        <p:tav tm="100000">
                                          <p:val>
                                            <p:strVal val="#ppt_x"/>
                                          </p:val>
                                        </p:tav>
                                      </p:tavLst>
                                    </p:anim>
                                    <p:anim calcmode="lin" valueType="num">
                                      <p:cBhvr additive="base">
                                        <p:cTn id="12" dur="500" fill="hold"/>
                                        <p:tgtEl>
                                          <p:spTgt spid="5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6.3.2 </a:t>
            </a:r>
            <a:r>
              <a:rPr sz="2400" b="1" kern="0">
                <a:sym typeface="+mn-ea"/>
              </a:rPr>
              <a:t>有耗媒质中传播的均匀平面波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将Maxwell方程组的复数形式重新写在下面：</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方程的形式与我们在理想介质（包括真空）中的形式</a:t>
            </a:r>
            <a:r>
              <a:rPr lang="zh-CN" altLang="en-US" sz="2400" b="1" strike="noStrike" noProof="1" dirty="0">
                <a:solidFill>
                  <a:srgbClr val="FF0000"/>
                </a:solidFill>
                <a:effectLst/>
                <a:latin typeface="+mn-ea"/>
                <a:cs typeface="+mn-ea"/>
              </a:rPr>
              <a:t>完全相同</a:t>
            </a:r>
            <a:r>
              <a:rPr lang="zh-CN" altLang="en-US" sz="2400" strike="noStrike" noProof="1" dirty="0">
                <a:effectLst/>
                <a:latin typeface="+mn-ea"/>
                <a:cs typeface="+mn-ea"/>
              </a:rPr>
              <a:t>，但是：介电常数和磁导率为</a:t>
            </a:r>
            <a:r>
              <a:rPr lang="zh-CN" altLang="en-US" sz="2400" b="1" strike="noStrike" noProof="1" dirty="0">
                <a:solidFill>
                  <a:srgbClr val="FF0000"/>
                </a:solidFill>
                <a:effectLst/>
                <a:latin typeface="+mn-ea"/>
                <a:cs typeface="+mn-ea"/>
              </a:rPr>
              <a:t>复数</a:t>
            </a:r>
            <a:r>
              <a:rPr lang="zh-CN" altLang="en-US" sz="2400" strike="noStrike" noProof="1" dirty="0">
                <a:effectLst/>
                <a:latin typeface="+mn-ea"/>
                <a:cs typeface="+mn-ea"/>
              </a:rPr>
              <a:t>，而不同于原来的</a:t>
            </a:r>
            <a:r>
              <a:rPr lang="zh-CN" altLang="en-US" sz="2400" b="1" strike="noStrike" noProof="1" dirty="0">
                <a:solidFill>
                  <a:srgbClr val="FF0000"/>
                </a:solidFill>
                <a:effectLst/>
                <a:latin typeface="+mn-ea"/>
                <a:cs typeface="+mn-ea"/>
              </a:rPr>
              <a:t>实数</a:t>
            </a:r>
            <a:r>
              <a:rPr lang="zh-CN" altLang="en-US" sz="2400" strike="noStrike" noProof="1" dirty="0">
                <a:effectLst/>
                <a:latin typeface="+mn-ea"/>
                <a:cs typeface="+mn-ea"/>
              </a:rPr>
              <a:t>。</a:t>
            </a:r>
            <a:endParaRPr lang="zh-CN" altLang="en-US" sz="2400" strike="noStrike" noProof="1" dirty="0">
              <a:effectLst/>
              <a:latin typeface="+mn-ea"/>
              <a:cs typeface="+mn-ea"/>
            </a:endParaRPr>
          </a:p>
        </p:txBody>
      </p:sp>
      <p:graphicFrame>
        <p:nvGraphicFramePr>
          <p:cNvPr id="6147" name="内容占位符 9219"/>
          <p:cNvGraphicFramePr>
            <a:graphicFrameLocks noChangeAspect="1"/>
          </p:cNvGraphicFramePr>
          <p:nvPr>
            <p:custDataLst>
              <p:tags r:id="rId11"/>
            </p:custDataLst>
          </p:nvPr>
        </p:nvGraphicFramePr>
        <p:xfrm>
          <a:off x="4910455" y="1977390"/>
          <a:ext cx="2370138" cy="1939925"/>
        </p:xfrm>
        <a:graphic>
          <a:graphicData uri="http://schemas.openxmlformats.org/presentationml/2006/ole">
            <mc:AlternateContent xmlns:mc="http://schemas.openxmlformats.org/markup-compatibility/2006">
              <mc:Choice xmlns:v="urn:schemas-microsoft-com:vml" Requires="v">
                <p:oleObj spid="_x0000_s3082" name="" r:id="rId12" imgW="1117600" imgH="914400" progId="Equation.3">
                  <p:embed/>
                </p:oleObj>
              </mc:Choice>
              <mc:Fallback>
                <p:oleObj name="" r:id="rId12" imgW="1117600" imgH="914400" progId="Equation.3">
                  <p:embed/>
                  <p:pic>
                    <p:nvPicPr>
                      <p:cNvPr id="0" name="图片 3081"/>
                      <p:cNvPicPr/>
                      <p:nvPr/>
                    </p:nvPicPr>
                    <p:blipFill>
                      <a:blip r:embed="rId13"/>
                      <a:stretch>
                        <a:fillRect/>
                      </a:stretch>
                    </p:blipFill>
                    <p:spPr>
                      <a:xfrm>
                        <a:off x="4910455" y="1977390"/>
                        <a:ext cx="2370138" cy="193992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6.3.2 </a:t>
            </a:r>
            <a:r>
              <a:rPr sz="2400" b="1" kern="0">
                <a:sym typeface="+mn-ea"/>
              </a:rPr>
              <a:t>有耗媒质中传播的均匀平面波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于是，我们可以按照原来的做法，将上述方程组转化为电场强度和磁场强度的矢量亥姆霍兹方程，</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引入均匀平面波的概念，并考虑线性极化，将上述方程转化为标量的亥姆霍兹方程</a:t>
            </a:r>
            <a:endParaRPr lang="zh-CN" altLang="en-US" sz="2400" strike="noStrike" noProof="1" dirty="0">
              <a:effectLst/>
              <a:latin typeface="+mn-ea"/>
              <a:cs typeface="+mn-ea"/>
            </a:endParaRPr>
          </a:p>
        </p:txBody>
      </p:sp>
      <p:graphicFrame>
        <p:nvGraphicFramePr>
          <p:cNvPr id="4" name="对象 10244"/>
          <p:cNvGraphicFramePr>
            <a:graphicFrameLocks noChangeAspect="1"/>
          </p:cNvGraphicFramePr>
          <p:nvPr>
            <p:custDataLst>
              <p:tags r:id="rId11"/>
            </p:custDataLst>
          </p:nvPr>
        </p:nvGraphicFramePr>
        <p:xfrm>
          <a:off x="4136073" y="2572385"/>
          <a:ext cx="2016125" cy="1049338"/>
        </p:xfrm>
        <a:graphic>
          <a:graphicData uri="http://schemas.openxmlformats.org/presentationml/2006/ole">
            <mc:AlternateContent xmlns:mc="http://schemas.openxmlformats.org/markup-compatibility/2006">
              <mc:Choice xmlns:v="urn:schemas-microsoft-com:vml" Requires="v">
                <p:oleObj spid="_x0000_s2" name="" r:id="rId12" imgW="953135" imgH="495300" progId="Equation.3">
                  <p:embed/>
                </p:oleObj>
              </mc:Choice>
              <mc:Fallback>
                <p:oleObj name="" r:id="rId12" imgW="953135" imgH="495300" progId="Equation.3">
                  <p:embed/>
                  <p:pic>
                    <p:nvPicPr>
                      <p:cNvPr id="0" name="图片 3083"/>
                      <p:cNvPicPr/>
                      <p:nvPr/>
                    </p:nvPicPr>
                    <p:blipFill>
                      <a:blip r:embed="rId13"/>
                      <a:stretch>
                        <a:fillRect/>
                      </a:stretch>
                    </p:blipFill>
                    <p:spPr>
                      <a:xfrm>
                        <a:off x="4136073" y="2572385"/>
                        <a:ext cx="2016125" cy="1049338"/>
                      </a:xfrm>
                      <a:prstGeom prst="rect">
                        <a:avLst/>
                      </a:prstGeom>
                      <a:noFill/>
                      <a:ln w="38100">
                        <a:noFill/>
                        <a:miter/>
                      </a:ln>
                    </p:spPr>
                  </p:pic>
                </p:oleObj>
              </mc:Fallback>
            </mc:AlternateContent>
          </a:graphicData>
        </a:graphic>
      </p:graphicFrame>
      <p:graphicFrame>
        <p:nvGraphicFramePr>
          <p:cNvPr id="6" name="对象 10246"/>
          <p:cNvGraphicFramePr>
            <a:graphicFrameLocks noChangeAspect="1"/>
          </p:cNvGraphicFramePr>
          <p:nvPr>
            <p:custDataLst>
              <p:tags r:id="rId14"/>
            </p:custDataLst>
          </p:nvPr>
        </p:nvGraphicFramePr>
        <p:xfrm>
          <a:off x="7050088" y="2870200"/>
          <a:ext cx="1223962" cy="465138"/>
        </p:xfrm>
        <a:graphic>
          <a:graphicData uri="http://schemas.openxmlformats.org/presentationml/2006/ole">
            <mc:AlternateContent xmlns:mc="http://schemas.openxmlformats.org/markup-compatibility/2006">
              <mc:Choice xmlns:v="urn:schemas-microsoft-com:vml" Requires="v">
                <p:oleObj spid="_x0000_s7" name="" r:id="rId15" imgW="673100" imgH="254000" progId="Equation.3">
                  <p:embed/>
                </p:oleObj>
              </mc:Choice>
              <mc:Fallback>
                <p:oleObj name="" r:id="rId15" imgW="673100" imgH="254000" progId="Equation.3">
                  <p:embed/>
                  <p:pic>
                    <p:nvPicPr>
                      <p:cNvPr id="0" name="图片 3080"/>
                      <p:cNvPicPr/>
                      <p:nvPr/>
                    </p:nvPicPr>
                    <p:blipFill>
                      <a:blip r:embed="rId16"/>
                      <a:stretch>
                        <a:fillRect/>
                      </a:stretch>
                    </p:blipFill>
                    <p:spPr>
                      <a:xfrm>
                        <a:off x="7050088" y="2870200"/>
                        <a:ext cx="1223962" cy="465138"/>
                      </a:xfrm>
                      <a:prstGeom prst="rect">
                        <a:avLst/>
                      </a:prstGeom>
                      <a:noFill/>
                      <a:ln w="38100">
                        <a:noFill/>
                        <a:miter/>
                      </a:ln>
                    </p:spPr>
                  </p:pic>
                </p:oleObj>
              </mc:Fallback>
            </mc:AlternateContent>
          </a:graphicData>
        </a:graphic>
      </p:graphicFrame>
      <p:graphicFrame>
        <p:nvGraphicFramePr>
          <p:cNvPr id="18" name="对象 10248"/>
          <p:cNvGraphicFramePr>
            <a:graphicFrameLocks noChangeAspect="1"/>
          </p:cNvGraphicFramePr>
          <p:nvPr>
            <p:custDataLst>
              <p:tags r:id="rId17"/>
            </p:custDataLst>
          </p:nvPr>
        </p:nvGraphicFramePr>
        <p:xfrm>
          <a:off x="3667125" y="4585018"/>
          <a:ext cx="1768475" cy="909637"/>
        </p:xfrm>
        <a:graphic>
          <a:graphicData uri="http://schemas.openxmlformats.org/presentationml/2006/ole">
            <mc:AlternateContent xmlns:mc="http://schemas.openxmlformats.org/markup-compatibility/2006">
              <mc:Choice xmlns:v="urn:schemas-microsoft-com:vml" Requires="v">
                <p:oleObj spid="_x0000_s19" name="" r:id="rId18" imgW="813435" imgH="419100" progId="Equation.3">
                  <p:embed/>
                </p:oleObj>
              </mc:Choice>
              <mc:Fallback>
                <p:oleObj name="" r:id="rId18" imgW="813435" imgH="419100" progId="Equation.3">
                  <p:embed/>
                  <p:pic>
                    <p:nvPicPr>
                      <p:cNvPr id="0" name="图片 3082"/>
                      <p:cNvPicPr/>
                      <p:nvPr/>
                    </p:nvPicPr>
                    <p:blipFill>
                      <a:blip r:embed="rId19"/>
                      <a:stretch>
                        <a:fillRect/>
                      </a:stretch>
                    </p:blipFill>
                    <p:spPr>
                      <a:xfrm>
                        <a:off x="3667125" y="4585018"/>
                        <a:ext cx="1768475" cy="909637"/>
                      </a:xfrm>
                      <a:prstGeom prst="rect">
                        <a:avLst/>
                      </a:prstGeom>
                      <a:noFill/>
                      <a:ln w="38100">
                        <a:noFill/>
                        <a:miter/>
                      </a:ln>
                    </p:spPr>
                  </p:pic>
                </p:oleObj>
              </mc:Fallback>
            </mc:AlternateContent>
          </a:graphicData>
        </a:graphic>
      </p:graphicFrame>
      <p:graphicFrame>
        <p:nvGraphicFramePr>
          <p:cNvPr id="20" name="对象 10250"/>
          <p:cNvGraphicFramePr>
            <a:graphicFrameLocks noChangeAspect="1"/>
          </p:cNvGraphicFramePr>
          <p:nvPr>
            <p:custDataLst>
              <p:tags r:id="rId20"/>
            </p:custDataLst>
          </p:nvPr>
        </p:nvGraphicFramePr>
        <p:xfrm>
          <a:off x="6667500" y="4685665"/>
          <a:ext cx="2952750" cy="582613"/>
        </p:xfrm>
        <a:graphic>
          <a:graphicData uri="http://schemas.openxmlformats.org/presentationml/2006/ole">
            <mc:AlternateContent xmlns:mc="http://schemas.openxmlformats.org/markup-compatibility/2006">
              <mc:Choice xmlns:v="urn:schemas-microsoft-com:vml" Requires="v">
                <p:oleObj spid="_x0000_s21" name="" r:id="rId21" imgW="1156970" imgH="228600" progId="Equation.3">
                  <p:embed/>
                </p:oleObj>
              </mc:Choice>
              <mc:Fallback>
                <p:oleObj name="" r:id="rId21" imgW="1156970" imgH="228600" progId="Equation.3">
                  <p:embed/>
                  <p:pic>
                    <p:nvPicPr>
                      <p:cNvPr id="0" name="图片 3075"/>
                      <p:cNvPicPr/>
                      <p:nvPr/>
                    </p:nvPicPr>
                    <p:blipFill>
                      <a:blip r:embed="rId22"/>
                      <a:stretch>
                        <a:fillRect/>
                      </a:stretch>
                    </p:blipFill>
                    <p:spPr>
                      <a:xfrm>
                        <a:off x="6667500" y="4685665"/>
                        <a:ext cx="2952750" cy="5826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6.1.1 </a:t>
            </a:r>
            <a:r>
              <a:rPr sz="2400" b="1" kern="0">
                <a:sym typeface="+mn-ea"/>
              </a:rPr>
              <a:t>均匀平面波的能量密度和能流密度 </a:t>
            </a:r>
            <a:r>
              <a:rPr sz="2400" b="1" kern="0">
                <a:sym typeface="+mn-ea"/>
              </a:rPr>
              <a:t>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电场的能量密度为              (瞬时值)</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磁场的能量密度为              (瞬时值)</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由于           </a:t>
            </a:r>
            <a:r>
              <a:rPr lang="en-US" altLang="zh-CN" sz="2400" strike="noStrike" noProof="1" dirty="0">
                <a:effectLst/>
                <a:latin typeface="+mn-ea"/>
                <a:cs typeface="+mn-ea"/>
              </a:rPr>
              <a:t> </a:t>
            </a:r>
            <a:r>
              <a:rPr lang="zh-CN" altLang="en-US" sz="2400" strike="noStrike" noProof="1" dirty="0">
                <a:effectLst/>
                <a:latin typeface="+mn-ea"/>
                <a:cs typeface="+mn-ea"/>
              </a:rPr>
              <a:t>所以</a:t>
            </a:r>
            <a:endParaRPr lang="zh-CN" altLang="en-US" sz="2400" strike="noStrike" noProof="1" dirty="0">
              <a:effectLst/>
              <a:latin typeface="+mn-ea"/>
              <a:cs typeface="+mn-ea"/>
            </a:endParaRPr>
          </a:p>
        </p:txBody>
      </p:sp>
      <p:graphicFrame>
        <p:nvGraphicFramePr>
          <p:cNvPr id="29699" name="对象 28675"/>
          <p:cNvGraphicFramePr>
            <a:graphicFrameLocks noChangeAspect="1"/>
          </p:cNvGraphicFramePr>
          <p:nvPr>
            <p:custDataLst>
              <p:tags r:id="rId11"/>
            </p:custDataLst>
          </p:nvPr>
        </p:nvGraphicFramePr>
        <p:xfrm>
          <a:off x="3616325" y="1298575"/>
          <a:ext cx="1576901" cy="900000"/>
        </p:xfrm>
        <a:graphic>
          <a:graphicData uri="http://schemas.openxmlformats.org/presentationml/2006/ole">
            <mc:AlternateContent xmlns:mc="http://schemas.openxmlformats.org/markup-compatibility/2006">
              <mc:Choice xmlns:v="urn:schemas-microsoft-com:vml" Requires="v">
                <p:oleObj spid="_x0000_s3183" name="" r:id="rId12" imgW="686435" imgH="394335" progId="Equation.3">
                  <p:embed/>
                </p:oleObj>
              </mc:Choice>
              <mc:Fallback>
                <p:oleObj name="" r:id="rId12" imgW="686435" imgH="394335" progId="Equation.3">
                  <p:embed/>
                  <p:pic>
                    <p:nvPicPr>
                      <p:cNvPr id="0" name="图片 3182"/>
                      <p:cNvPicPr/>
                      <p:nvPr/>
                    </p:nvPicPr>
                    <p:blipFill>
                      <a:blip r:embed="rId13"/>
                      <a:stretch>
                        <a:fillRect/>
                      </a:stretch>
                    </p:blipFill>
                    <p:spPr>
                      <a:xfrm>
                        <a:off x="3616325" y="1298575"/>
                        <a:ext cx="1576901" cy="900000"/>
                      </a:xfrm>
                      <a:prstGeom prst="rect">
                        <a:avLst/>
                      </a:prstGeom>
                      <a:noFill/>
                      <a:ln w="38100">
                        <a:noFill/>
                        <a:miter/>
                      </a:ln>
                    </p:spPr>
                  </p:pic>
                </p:oleObj>
              </mc:Fallback>
            </mc:AlternateContent>
          </a:graphicData>
        </a:graphic>
      </p:graphicFrame>
      <p:graphicFrame>
        <p:nvGraphicFramePr>
          <p:cNvPr id="29700" name="对象 28676"/>
          <p:cNvGraphicFramePr>
            <a:graphicFrameLocks noChangeAspect="1"/>
          </p:cNvGraphicFramePr>
          <p:nvPr>
            <p:custDataLst>
              <p:tags r:id="rId14"/>
            </p:custDataLst>
          </p:nvPr>
        </p:nvGraphicFramePr>
        <p:xfrm>
          <a:off x="3616008" y="2487930"/>
          <a:ext cx="1780348" cy="900000"/>
        </p:xfrm>
        <a:graphic>
          <a:graphicData uri="http://schemas.openxmlformats.org/presentationml/2006/ole">
            <mc:AlternateContent xmlns:mc="http://schemas.openxmlformats.org/markup-compatibility/2006">
              <mc:Choice xmlns:v="urn:schemas-microsoft-com:vml" Requires="v">
                <p:oleObj spid="_x0000_s3176" name="" r:id="rId15" imgW="775970" imgH="394335" progId="Equation.3">
                  <p:embed/>
                </p:oleObj>
              </mc:Choice>
              <mc:Fallback>
                <p:oleObj name="" r:id="rId15" imgW="775970" imgH="394335" progId="Equation.3">
                  <p:embed/>
                  <p:pic>
                    <p:nvPicPr>
                      <p:cNvPr id="0" name="图片 3175"/>
                      <p:cNvPicPr/>
                      <p:nvPr/>
                    </p:nvPicPr>
                    <p:blipFill>
                      <a:blip r:embed="rId16"/>
                      <a:stretch>
                        <a:fillRect/>
                      </a:stretch>
                    </p:blipFill>
                    <p:spPr>
                      <a:xfrm>
                        <a:off x="3616008" y="2487930"/>
                        <a:ext cx="1780348" cy="900000"/>
                      </a:xfrm>
                      <a:prstGeom prst="rect">
                        <a:avLst/>
                      </a:prstGeom>
                      <a:noFill/>
                      <a:ln w="38100">
                        <a:noFill/>
                        <a:miter/>
                      </a:ln>
                    </p:spPr>
                  </p:pic>
                </p:oleObj>
              </mc:Fallback>
            </mc:AlternateContent>
          </a:graphicData>
        </a:graphic>
      </p:graphicFrame>
      <p:graphicFrame>
        <p:nvGraphicFramePr>
          <p:cNvPr id="29701" name="对象 28677"/>
          <p:cNvGraphicFramePr>
            <a:graphicFrameLocks noChangeAspect="1"/>
          </p:cNvGraphicFramePr>
          <p:nvPr>
            <p:custDataLst>
              <p:tags r:id="rId17"/>
            </p:custDataLst>
          </p:nvPr>
        </p:nvGraphicFramePr>
        <p:xfrm>
          <a:off x="1524000" y="3387408"/>
          <a:ext cx="1824038" cy="912812"/>
        </p:xfrm>
        <a:graphic>
          <a:graphicData uri="http://schemas.openxmlformats.org/presentationml/2006/ole">
            <mc:AlternateContent xmlns:mc="http://schemas.openxmlformats.org/markup-compatibility/2006">
              <mc:Choice xmlns:v="urn:schemas-microsoft-com:vml" Requires="v">
                <p:oleObj spid="_x0000_s3177" name="" r:id="rId18" imgW="991870" imgH="495935" progId="Equation.3">
                  <p:embed/>
                </p:oleObj>
              </mc:Choice>
              <mc:Fallback>
                <p:oleObj name="" r:id="rId18" imgW="991870" imgH="495935" progId="Equation.3">
                  <p:embed/>
                  <p:pic>
                    <p:nvPicPr>
                      <p:cNvPr id="0" name="图片 3176"/>
                      <p:cNvPicPr/>
                      <p:nvPr/>
                    </p:nvPicPr>
                    <p:blipFill>
                      <a:blip r:embed="rId19"/>
                      <a:stretch>
                        <a:fillRect/>
                      </a:stretch>
                    </p:blipFill>
                    <p:spPr>
                      <a:xfrm>
                        <a:off x="1524000" y="3387408"/>
                        <a:ext cx="1824038" cy="912812"/>
                      </a:xfrm>
                      <a:prstGeom prst="rect">
                        <a:avLst/>
                      </a:prstGeom>
                      <a:noFill/>
                      <a:ln w="38100">
                        <a:noFill/>
                        <a:miter/>
                      </a:ln>
                    </p:spPr>
                  </p:pic>
                </p:oleObj>
              </mc:Fallback>
            </mc:AlternateContent>
          </a:graphicData>
        </a:graphic>
      </p:graphicFrame>
      <p:graphicFrame>
        <p:nvGraphicFramePr>
          <p:cNvPr id="29702" name="对象 28678"/>
          <p:cNvGraphicFramePr>
            <a:graphicFrameLocks noChangeAspect="1"/>
          </p:cNvGraphicFramePr>
          <p:nvPr>
            <p:custDataLst>
              <p:tags r:id="rId20"/>
            </p:custDataLst>
          </p:nvPr>
        </p:nvGraphicFramePr>
        <p:xfrm>
          <a:off x="4067493" y="4292600"/>
          <a:ext cx="4419600" cy="1085850"/>
        </p:xfrm>
        <a:graphic>
          <a:graphicData uri="http://schemas.openxmlformats.org/presentationml/2006/ole">
            <mc:AlternateContent xmlns:mc="http://schemas.openxmlformats.org/markup-compatibility/2006">
              <mc:Choice xmlns:v="urn:schemas-microsoft-com:vml" Requires="v">
                <p:oleObj spid="_x0000_s3178" name="" r:id="rId21" imgW="2005965" imgH="495300" progId="Equation.3">
                  <p:embed/>
                </p:oleObj>
              </mc:Choice>
              <mc:Fallback>
                <p:oleObj name="" r:id="rId21" imgW="2005965" imgH="495300" progId="Equation.3">
                  <p:embed/>
                  <p:pic>
                    <p:nvPicPr>
                      <p:cNvPr id="0" name="图片 3177"/>
                      <p:cNvPicPr/>
                      <p:nvPr/>
                    </p:nvPicPr>
                    <p:blipFill>
                      <a:blip r:embed="rId22"/>
                      <a:stretch>
                        <a:fillRect/>
                      </a:stretch>
                    </p:blipFill>
                    <p:spPr>
                      <a:xfrm>
                        <a:off x="4067493" y="4292600"/>
                        <a:ext cx="4419600" cy="1085850"/>
                      </a:xfrm>
                      <a:prstGeom prst="rect">
                        <a:avLst/>
                      </a:prstGeom>
                      <a:noFill/>
                      <a:ln w="38100">
                        <a:noFill/>
                        <a:miter/>
                      </a:ln>
                    </p:spPr>
                  </p:pic>
                </p:oleObj>
              </mc:Fallback>
            </mc:AlternateContent>
          </a:graphicData>
        </a:graphic>
      </p:graphicFrame>
      <p:graphicFrame>
        <p:nvGraphicFramePr>
          <p:cNvPr id="29704" name="对象 28680"/>
          <p:cNvGraphicFramePr>
            <a:graphicFrameLocks noChangeAspect="1"/>
          </p:cNvGraphicFramePr>
          <p:nvPr>
            <p:custDataLst>
              <p:tags r:id="rId23"/>
            </p:custDataLst>
          </p:nvPr>
        </p:nvGraphicFramePr>
        <p:xfrm>
          <a:off x="3999230" y="5438775"/>
          <a:ext cx="7086600" cy="654050"/>
        </p:xfrm>
        <a:graphic>
          <a:graphicData uri="http://schemas.openxmlformats.org/presentationml/2006/ole">
            <mc:AlternateContent xmlns:mc="http://schemas.openxmlformats.org/markup-compatibility/2006">
              <mc:Choice xmlns:v="urn:schemas-microsoft-com:vml" Requires="v">
                <p:oleObj spid="_x0000_s3186" name="" r:id="rId24" imgW="2578100" imgH="241300" progId="Equation.3">
                  <p:embed/>
                </p:oleObj>
              </mc:Choice>
              <mc:Fallback>
                <p:oleObj name="" r:id="rId24" imgW="2578100" imgH="241300" progId="Equation.3">
                  <p:embed/>
                  <p:pic>
                    <p:nvPicPr>
                      <p:cNvPr id="0" name="图片 3185"/>
                      <p:cNvPicPr/>
                      <p:nvPr/>
                    </p:nvPicPr>
                    <p:blipFill>
                      <a:blip r:embed="rId25"/>
                      <a:stretch>
                        <a:fillRect/>
                      </a:stretch>
                    </p:blipFill>
                    <p:spPr>
                      <a:xfrm>
                        <a:off x="3999230" y="5438775"/>
                        <a:ext cx="7086600" cy="6540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6.3.2 </a:t>
            </a:r>
            <a:r>
              <a:rPr sz="2400" b="1" kern="0">
                <a:sym typeface="+mn-ea"/>
              </a:rPr>
              <a:t>有耗媒质中传播的均匀平面波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根据                求出电场和磁场之间的关系</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此过程可以完全克隆，只不过介电常数和磁导率为</a:t>
            </a:r>
            <a:r>
              <a:rPr lang="zh-CN" altLang="en-US" sz="2400" b="1" strike="noStrike" noProof="1" dirty="0">
                <a:solidFill>
                  <a:srgbClr val="FF0000"/>
                </a:solidFill>
                <a:effectLst/>
                <a:latin typeface="+mn-ea"/>
                <a:cs typeface="+mn-ea"/>
              </a:rPr>
              <a:t>复数形式</a:t>
            </a:r>
            <a:r>
              <a:rPr lang="zh-CN" altLang="en-US" sz="2400" strike="noStrike" noProof="1" dirty="0">
                <a:effectLst/>
                <a:latin typeface="+mn-ea"/>
                <a:cs typeface="+mn-ea"/>
              </a:rPr>
              <a:t>。</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8194" name="内容占位符 11267"/>
          <p:cNvGraphicFramePr>
            <a:graphicFrameLocks noChangeAspect="1"/>
          </p:cNvGraphicFramePr>
          <p:nvPr>
            <p:custDataLst>
              <p:tags r:id="rId11"/>
            </p:custDataLst>
          </p:nvPr>
        </p:nvGraphicFramePr>
        <p:xfrm>
          <a:off x="1589088" y="1459548"/>
          <a:ext cx="2441575" cy="476250"/>
        </p:xfrm>
        <a:graphic>
          <a:graphicData uri="http://schemas.openxmlformats.org/presentationml/2006/ole">
            <mc:AlternateContent xmlns:mc="http://schemas.openxmlformats.org/markup-compatibility/2006">
              <mc:Choice xmlns:v="urn:schemas-microsoft-com:vml" Requires="v">
                <p:oleObj spid="_x0000_s3116" name="" r:id="rId12" imgW="1041400" imgH="203200" progId="Equation.3">
                  <p:embed/>
                </p:oleObj>
              </mc:Choice>
              <mc:Fallback>
                <p:oleObj name="" r:id="rId12" imgW="1041400" imgH="203200" progId="Equation.3">
                  <p:embed/>
                  <p:pic>
                    <p:nvPicPr>
                      <p:cNvPr id="0" name="图片 3115"/>
                      <p:cNvPicPr/>
                      <p:nvPr/>
                    </p:nvPicPr>
                    <p:blipFill>
                      <a:blip r:embed="rId13"/>
                      <a:stretch>
                        <a:fillRect/>
                      </a:stretch>
                    </p:blipFill>
                    <p:spPr>
                      <a:xfrm>
                        <a:off x="1589088" y="1459548"/>
                        <a:ext cx="2441575" cy="476250"/>
                      </a:xfrm>
                      <a:prstGeom prst="rect">
                        <a:avLst/>
                      </a:prstGeom>
                      <a:noFill/>
                      <a:ln w="38100">
                        <a:miter/>
                      </a:ln>
                    </p:spPr>
                  </p:pic>
                </p:oleObj>
              </mc:Fallback>
            </mc:AlternateContent>
          </a:graphicData>
        </a:graphic>
      </p:graphicFrame>
      <p:graphicFrame>
        <p:nvGraphicFramePr>
          <p:cNvPr id="28" name="对象 11271"/>
          <p:cNvGraphicFramePr>
            <a:graphicFrameLocks noChangeAspect="1"/>
          </p:cNvGraphicFramePr>
          <p:nvPr>
            <p:custDataLst>
              <p:tags r:id="rId14"/>
            </p:custDataLst>
          </p:nvPr>
        </p:nvGraphicFramePr>
        <p:xfrm>
          <a:off x="3258503" y="2198053"/>
          <a:ext cx="6119812" cy="855662"/>
        </p:xfrm>
        <a:graphic>
          <a:graphicData uri="http://schemas.openxmlformats.org/presentationml/2006/ole">
            <mc:AlternateContent xmlns:mc="http://schemas.openxmlformats.org/markup-compatibility/2006">
              <mc:Choice xmlns:v="urn:schemas-microsoft-com:vml" Requires="v">
                <p:oleObj spid="_x0000_s29" name="" r:id="rId15" imgW="2794000" imgH="393700" progId="Equation.3">
                  <p:embed/>
                </p:oleObj>
              </mc:Choice>
              <mc:Fallback>
                <p:oleObj name="" r:id="rId15" imgW="2794000" imgH="393700" progId="Equation.3">
                  <p:embed/>
                  <p:pic>
                    <p:nvPicPr>
                      <p:cNvPr id="0" name="图片 3114"/>
                      <p:cNvPicPr/>
                      <p:nvPr/>
                    </p:nvPicPr>
                    <p:blipFill>
                      <a:blip r:embed="rId16"/>
                      <a:stretch>
                        <a:fillRect/>
                      </a:stretch>
                    </p:blipFill>
                    <p:spPr>
                      <a:xfrm>
                        <a:off x="3258503" y="2198053"/>
                        <a:ext cx="6119812" cy="855662"/>
                      </a:xfrm>
                      <a:prstGeom prst="rect">
                        <a:avLst/>
                      </a:prstGeom>
                      <a:noFill/>
                      <a:ln w="38100">
                        <a:noFill/>
                        <a:miter/>
                      </a:ln>
                    </p:spPr>
                  </p:pic>
                </p:oleObj>
              </mc:Fallback>
            </mc:AlternateContent>
          </a:graphicData>
        </a:graphic>
      </p:graphicFrame>
      <p:graphicFrame>
        <p:nvGraphicFramePr>
          <p:cNvPr id="30" name="对象 11273"/>
          <p:cNvGraphicFramePr>
            <a:graphicFrameLocks noChangeAspect="1"/>
          </p:cNvGraphicFramePr>
          <p:nvPr>
            <p:custDataLst>
              <p:tags r:id="rId17"/>
            </p:custDataLst>
          </p:nvPr>
        </p:nvGraphicFramePr>
        <p:xfrm>
          <a:off x="3258503" y="4201478"/>
          <a:ext cx="2232025" cy="1146175"/>
        </p:xfrm>
        <a:graphic>
          <a:graphicData uri="http://schemas.openxmlformats.org/presentationml/2006/ole">
            <mc:AlternateContent xmlns:mc="http://schemas.openxmlformats.org/markup-compatibility/2006">
              <mc:Choice xmlns:v="urn:schemas-microsoft-com:vml" Requires="v">
                <p:oleObj spid="_x0000_s31" name="" r:id="rId18" imgW="940435" imgH="482600" progId="Equation.3">
                  <p:embed/>
                </p:oleObj>
              </mc:Choice>
              <mc:Fallback>
                <p:oleObj name="" r:id="rId18" imgW="940435" imgH="482600" progId="Equation.3">
                  <p:embed/>
                  <p:pic>
                    <p:nvPicPr>
                      <p:cNvPr id="0" name="图片 3113"/>
                      <p:cNvPicPr/>
                      <p:nvPr/>
                    </p:nvPicPr>
                    <p:blipFill>
                      <a:blip r:embed="rId19"/>
                      <a:stretch>
                        <a:fillRect/>
                      </a:stretch>
                    </p:blipFill>
                    <p:spPr>
                      <a:xfrm>
                        <a:off x="3258503" y="4201478"/>
                        <a:ext cx="2232025" cy="1146175"/>
                      </a:xfrm>
                      <a:prstGeom prst="rect">
                        <a:avLst/>
                      </a:prstGeom>
                      <a:noFill/>
                      <a:ln w="38100">
                        <a:noFill/>
                        <a:miter/>
                      </a:ln>
                    </p:spPr>
                  </p:pic>
                </p:oleObj>
              </mc:Fallback>
            </mc:AlternateContent>
          </a:graphicData>
        </a:graphic>
      </p:graphicFrame>
      <p:grpSp>
        <p:nvGrpSpPr>
          <p:cNvPr id="32" name="组合 11274"/>
          <p:cNvGrpSpPr/>
          <p:nvPr/>
        </p:nvGrpSpPr>
        <p:grpSpPr>
          <a:xfrm>
            <a:off x="8289608" y="3454718"/>
            <a:ext cx="3146425" cy="1728787"/>
            <a:chOff x="0" y="0"/>
            <a:chExt cx="2251" cy="1271"/>
          </a:xfrm>
        </p:grpSpPr>
        <p:grpSp>
          <p:nvGrpSpPr>
            <p:cNvPr id="33" name="组合 11275"/>
            <p:cNvGrpSpPr/>
            <p:nvPr/>
          </p:nvGrpSpPr>
          <p:grpSpPr>
            <a:xfrm>
              <a:off x="91" y="0"/>
              <a:ext cx="1815" cy="1271"/>
              <a:chOff x="0" y="0"/>
              <a:chExt cx="1815" cy="1271"/>
            </a:xfrm>
          </p:grpSpPr>
          <p:sp>
            <p:nvSpPr>
              <p:cNvPr id="34" name="直接连接符 11276"/>
              <p:cNvSpPr/>
              <p:nvPr>
                <p:custDataLst>
                  <p:tags r:id="rId20"/>
                </p:custDataLst>
              </p:nvPr>
            </p:nvSpPr>
            <p:spPr>
              <a:xfrm>
                <a:off x="454" y="817"/>
                <a:ext cx="1361" cy="0"/>
              </a:xfrm>
              <a:prstGeom prst="line">
                <a:avLst/>
              </a:prstGeom>
              <a:ln w="9525" cap="flat" cmpd="sng">
                <a:solidFill>
                  <a:schemeClr val="tx1"/>
                </a:solidFill>
                <a:prstDash val="solid"/>
                <a:round/>
                <a:headEnd type="none" w="med" len="med"/>
                <a:tailEnd type="triangle" w="med" len="med"/>
              </a:ln>
            </p:spPr>
          </p:sp>
          <p:sp>
            <p:nvSpPr>
              <p:cNvPr id="35" name="直接连接符 11277"/>
              <p:cNvSpPr/>
              <p:nvPr>
                <p:custDataLst>
                  <p:tags r:id="rId21"/>
                </p:custDataLst>
              </p:nvPr>
            </p:nvSpPr>
            <p:spPr>
              <a:xfrm flipV="1">
                <a:off x="454" y="0"/>
                <a:ext cx="0" cy="817"/>
              </a:xfrm>
              <a:prstGeom prst="line">
                <a:avLst/>
              </a:prstGeom>
              <a:ln w="9525" cap="flat" cmpd="sng">
                <a:solidFill>
                  <a:schemeClr val="tx1"/>
                </a:solidFill>
                <a:prstDash val="solid"/>
                <a:round/>
                <a:headEnd type="none" w="med" len="med"/>
                <a:tailEnd type="triangle" w="med" len="med"/>
              </a:ln>
            </p:spPr>
          </p:sp>
          <p:sp>
            <p:nvSpPr>
              <p:cNvPr id="36" name="直接连接符 11278"/>
              <p:cNvSpPr/>
              <p:nvPr>
                <p:custDataLst>
                  <p:tags r:id="rId22"/>
                </p:custDataLst>
              </p:nvPr>
            </p:nvSpPr>
            <p:spPr>
              <a:xfrm flipH="1">
                <a:off x="0" y="817"/>
                <a:ext cx="454" cy="454"/>
              </a:xfrm>
              <a:prstGeom prst="line">
                <a:avLst/>
              </a:prstGeom>
              <a:ln w="9525" cap="flat" cmpd="sng">
                <a:solidFill>
                  <a:schemeClr val="tx1"/>
                </a:solidFill>
                <a:prstDash val="solid"/>
                <a:round/>
                <a:headEnd type="none" w="med" len="med"/>
                <a:tailEnd type="triangle" w="med" len="med"/>
              </a:ln>
            </p:spPr>
          </p:sp>
        </p:grpSp>
        <p:sp>
          <p:nvSpPr>
            <p:cNvPr id="37" name="文本框 11279"/>
            <p:cNvSpPr txBox="1"/>
            <p:nvPr>
              <p:custDataLst>
                <p:tags r:id="rId23"/>
              </p:custDataLst>
            </p:nvPr>
          </p:nvSpPr>
          <p:spPr>
            <a:xfrm>
              <a:off x="622" y="13"/>
              <a:ext cx="241" cy="269"/>
            </a:xfrm>
            <a:prstGeom prst="rect">
              <a:avLst/>
            </a:prstGeom>
            <a:noFill/>
            <a:ln w="9525">
              <a:noFill/>
            </a:ln>
          </p:spPr>
          <p:txBody>
            <a:bodyPr wrap="none" anchor="t" anchorCtr="0">
              <a:spAutoFit/>
            </a:bodyPr>
            <a:p>
              <a:r>
                <a:rPr lang="en-US" altLang="zh-CN" b="1">
                  <a:latin typeface="Arial" panose="020B0604020202020204" pitchFamily="34" charset="0"/>
                  <a:ea typeface="宋体" panose="02010600030101010101" pitchFamily="2" charset="-122"/>
                </a:rPr>
                <a:t>E</a:t>
              </a:r>
              <a:endParaRPr lang="en-US" altLang="zh-CN" b="1">
                <a:latin typeface="Arial" panose="020B0604020202020204" pitchFamily="34" charset="0"/>
                <a:ea typeface="宋体" panose="02010600030101010101" pitchFamily="2" charset="-122"/>
              </a:endParaRPr>
            </a:p>
          </p:txBody>
        </p:sp>
        <p:sp>
          <p:nvSpPr>
            <p:cNvPr id="38" name="文本框 11280"/>
            <p:cNvSpPr txBox="1"/>
            <p:nvPr>
              <p:custDataLst>
                <p:tags r:id="rId24"/>
              </p:custDataLst>
            </p:nvPr>
          </p:nvSpPr>
          <p:spPr>
            <a:xfrm>
              <a:off x="0" y="863"/>
              <a:ext cx="250" cy="269"/>
            </a:xfrm>
            <a:prstGeom prst="rect">
              <a:avLst/>
            </a:prstGeom>
            <a:noFill/>
            <a:ln w="9525">
              <a:noFill/>
            </a:ln>
          </p:spPr>
          <p:txBody>
            <a:bodyPr wrap="none" anchor="t" anchorCtr="0">
              <a:spAutoFit/>
            </a:bodyPr>
            <a:p>
              <a:r>
                <a:rPr lang="en-US" altLang="zh-CN" b="1">
                  <a:latin typeface="Arial" panose="020B0604020202020204" pitchFamily="34" charset="0"/>
                  <a:ea typeface="宋体" panose="02010600030101010101" pitchFamily="2" charset="-122"/>
                </a:rPr>
                <a:t>H</a:t>
              </a:r>
              <a:endParaRPr lang="en-US" altLang="zh-CN" b="1">
                <a:latin typeface="Arial" panose="020B0604020202020204" pitchFamily="34" charset="0"/>
                <a:ea typeface="宋体" panose="02010600030101010101" pitchFamily="2" charset="-122"/>
              </a:endParaRPr>
            </a:p>
          </p:txBody>
        </p:sp>
        <p:sp>
          <p:nvSpPr>
            <p:cNvPr id="39" name="文本框 11281"/>
            <p:cNvSpPr txBox="1"/>
            <p:nvPr>
              <p:custDataLst>
                <p:tags r:id="rId25"/>
              </p:custDataLst>
            </p:nvPr>
          </p:nvSpPr>
          <p:spPr>
            <a:xfrm>
              <a:off x="1950" y="726"/>
              <a:ext cx="301" cy="270"/>
            </a:xfrm>
            <a:prstGeom prst="rect">
              <a:avLst/>
            </a:prstGeom>
            <a:noFill/>
            <a:ln w="9525">
              <a:noFill/>
            </a:ln>
          </p:spPr>
          <p:txBody>
            <a:bodyPr wrap="none" anchor="t" anchorCtr="0">
              <a:spAutoFit/>
            </a:bodyPr>
            <a:p>
              <a:r>
                <a:rPr lang="en-US" altLang="zh-CN" b="1">
                  <a:latin typeface="Arial" panose="020B0604020202020204" pitchFamily="34" charset="0"/>
                  <a:ea typeface="宋体" panose="02010600030101010101" pitchFamily="2" charset="-122"/>
                </a:rPr>
                <a:t>e</a:t>
              </a:r>
              <a:r>
                <a:rPr lang="en-US" altLang="zh-CN" b="1" baseline="-25000">
                  <a:latin typeface="Arial" panose="020B0604020202020204" pitchFamily="34" charset="0"/>
                  <a:ea typeface="宋体" panose="02010600030101010101" pitchFamily="2" charset="-122"/>
                </a:rPr>
                <a:t>K</a:t>
              </a:r>
              <a:endParaRPr lang="en-US" altLang="zh-CN" b="1">
                <a:latin typeface="Arial" panose="020B0604020202020204" pitchFamily="34" charset="0"/>
                <a:ea typeface="宋体" panose="02010600030101010101" pitchFamily="2" charset="-122"/>
              </a:endParaRPr>
            </a:p>
          </p:txBody>
        </p:sp>
      </p:grpSp>
      <p:graphicFrame>
        <p:nvGraphicFramePr>
          <p:cNvPr id="40" name="对象 22539"/>
          <p:cNvGraphicFramePr>
            <a:graphicFrameLocks noChangeAspect="1"/>
          </p:cNvGraphicFramePr>
          <p:nvPr>
            <p:custDataLst>
              <p:tags r:id="rId26"/>
            </p:custDataLst>
          </p:nvPr>
        </p:nvGraphicFramePr>
        <p:xfrm>
          <a:off x="3225165" y="3210878"/>
          <a:ext cx="4132263" cy="1052512"/>
        </p:xfrm>
        <a:graphic>
          <a:graphicData uri="http://schemas.openxmlformats.org/presentationml/2006/ole">
            <mc:AlternateContent xmlns:mc="http://schemas.openxmlformats.org/markup-compatibility/2006">
              <mc:Choice xmlns:v="urn:schemas-microsoft-com:vml" Requires="v">
                <p:oleObj spid="_x0000_s41" name="" r:id="rId27" imgW="1638300" imgH="419100" progId="Equation.3">
                  <p:embed/>
                </p:oleObj>
              </mc:Choice>
              <mc:Fallback>
                <p:oleObj name="" r:id="rId27" imgW="1638300" imgH="419100" progId="Equation.3">
                  <p:embed/>
                  <p:pic>
                    <p:nvPicPr>
                      <p:cNvPr id="0" name="图片 3112"/>
                      <p:cNvPicPr/>
                      <p:nvPr/>
                    </p:nvPicPr>
                    <p:blipFill>
                      <a:blip r:embed="rId28"/>
                      <a:stretch>
                        <a:fillRect/>
                      </a:stretch>
                    </p:blipFill>
                    <p:spPr>
                      <a:xfrm>
                        <a:off x="3225165" y="3210878"/>
                        <a:ext cx="4132263" cy="10525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par>
                                <p:cTn id="8" presetID="5"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checkerboard(across)">
                                      <p:cBhvr>
                                        <p:cTn id="10" dur="500"/>
                                        <p:tgtEl>
                                          <p:spTgt spid="30"/>
                                        </p:tgtEl>
                                      </p:cBhvr>
                                    </p:animEffect>
                                  </p:childTnLst>
                                </p:cTn>
                              </p:par>
                              <p:par>
                                <p:cTn id="11" presetID="2" presetClass="entr" presetSubtype="4"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ppt_x</p:attrName>
                                        </p:attrNameLst>
                                      </p:cBhvr>
                                      <p:tavLst>
                                        <p:tav tm="0">
                                          <p:val>
                                            <p:strVal val="#ppt_x"/>
                                          </p:val>
                                        </p:tav>
                                        <p:tav tm="100000">
                                          <p:val>
                                            <p:strVal val="#ppt_x"/>
                                          </p:val>
                                        </p:tav>
                                      </p:tavLst>
                                    </p:anim>
                                    <p:anim calcmode="lin" valueType="num">
                                      <p:cBhvr>
                                        <p:cTn id="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现在分析均匀平面波在无界的有耗介质中沿+z方向的传播特性。为讨论方便，仍设电场强度矢量</a:t>
            </a:r>
            <a:r>
              <a:rPr lang="zh-CN" altLang="en-US" sz="2400" i="1" strike="noStrike" noProof="1" dirty="0">
                <a:effectLst/>
                <a:latin typeface="Times New Roman" panose="02020603050405020304" charset="0"/>
                <a:cs typeface="Times New Roman" panose="02020603050405020304" charset="0"/>
              </a:rPr>
              <a:t>Ｅ</a:t>
            </a:r>
            <a:r>
              <a:rPr lang="zh-CN" altLang="en-US" sz="2400" strike="noStrike" noProof="1" dirty="0">
                <a:effectLst/>
                <a:latin typeface="+mn-ea"/>
                <a:cs typeface="+mn-ea"/>
              </a:rPr>
              <a:t>只有</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分量（线性极化），即          ，则</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的复波动方程为：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根据前面的描述：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9219" name="对象 13316"/>
          <p:cNvGraphicFramePr>
            <a:graphicFrameLocks noChangeAspect="1"/>
          </p:cNvGraphicFramePr>
          <p:nvPr>
            <p:custDataLst>
              <p:tags r:id="rId11"/>
            </p:custDataLst>
          </p:nvPr>
        </p:nvGraphicFramePr>
        <p:xfrm>
          <a:off x="7225983" y="1942465"/>
          <a:ext cx="1463675" cy="568325"/>
        </p:xfrm>
        <a:graphic>
          <a:graphicData uri="http://schemas.openxmlformats.org/presentationml/2006/ole">
            <mc:AlternateContent xmlns:mc="http://schemas.openxmlformats.org/markup-compatibility/2006">
              <mc:Choice xmlns:v="urn:schemas-microsoft-com:vml" Requires="v">
                <p:oleObj spid="_x0000_s3117" name="" r:id="rId12" imgW="596900" imgH="228600" progId="Equation.3">
                  <p:embed/>
                </p:oleObj>
              </mc:Choice>
              <mc:Fallback>
                <p:oleObj name="" r:id="rId12" imgW="596900" imgH="228600" progId="Equation.3">
                  <p:embed/>
                  <p:pic>
                    <p:nvPicPr>
                      <p:cNvPr id="0" name="图片 3116"/>
                      <p:cNvPicPr/>
                      <p:nvPr/>
                    </p:nvPicPr>
                    <p:blipFill>
                      <a:blip r:embed="rId13"/>
                      <a:stretch>
                        <a:fillRect/>
                      </a:stretch>
                    </p:blipFill>
                    <p:spPr>
                      <a:xfrm>
                        <a:off x="7225983" y="1942465"/>
                        <a:ext cx="1463675" cy="568325"/>
                      </a:xfrm>
                      <a:prstGeom prst="rect">
                        <a:avLst/>
                      </a:prstGeom>
                      <a:noFill/>
                      <a:ln w="38100">
                        <a:noFill/>
                        <a:miter/>
                      </a:ln>
                    </p:spPr>
                  </p:pic>
                </p:oleObj>
              </mc:Fallback>
            </mc:AlternateContent>
          </a:graphicData>
        </a:graphic>
      </p:graphicFrame>
      <p:graphicFrame>
        <p:nvGraphicFramePr>
          <p:cNvPr id="12293" name="对象 13318"/>
          <p:cNvGraphicFramePr>
            <a:graphicFrameLocks noChangeAspect="1"/>
          </p:cNvGraphicFramePr>
          <p:nvPr>
            <p:custDataLst>
              <p:tags r:id="rId14"/>
            </p:custDataLst>
          </p:nvPr>
        </p:nvGraphicFramePr>
        <p:xfrm>
          <a:off x="5201920" y="2608580"/>
          <a:ext cx="1787525" cy="925513"/>
        </p:xfrm>
        <a:graphic>
          <a:graphicData uri="http://schemas.openxmlformats.org/presentationml/2006/ole">
            <mc:AlternateContent xmlns:mc="http://schemas.openxmlformats.org/markup-compatibility/2006">
              <mc:Choice xmlns:v="urn:schemas-microsoft-com:vml" Requires="v">
                <p:oleObj spid="_x0000_s3118" name="" r:id="rId15" imgW="813435" imgH="419100" progId="Equation.3">
                  <p:embed/>
                </p:oleObj>
              </mc:Choice>
              <mc:Fallback>
                <p:oleObj name="" r:id="rId15" imgW="813435" imgH="419100" progId="Equation.3">
                  <p:embed/>
                  <p:pic>
                    <p:nvPicPr>
                      <p:cNvPr id="0" name="图片 3117"/>
                      <p:cNvPicPr/>
                      <p:nvPr/>
                    </p:nvPicPr>
                    <p:blipFill>
                      <a:blip r:embed="rId16"/>
                      <a:stretch>
                        <a:fillRect/>
                      </a:stretch>
                    </p:blipFill>
                    <p:spPr>
                      <a:xfrm>
                        <a:off x="5201920" y="2608580"/>
                        <a:ext cx="1787525" cy="925513"/>
                      </a:xfrm>
                      <a:prstGeom prst="rect">
                        <a:avLst/>
                      </a:prstGeom>
                      <a:noFill/>
                      <a:ln w="38100">
                        <a:noFill/>
                        <a:miter/>
                      </a:ln>
                    </p:spPr>
                  </p:pic>
                </p:oleObj>
              </mc:Fallback>
            </mc:AlternateContent>
          </a:graphicData>
        </a:graphic>
      </p:graphicFrame>
      <p:graphicFrame>
        <p:nvGraphicFramePr>
          <p:cNvPr id="12294" name="对象 13320"/>
          <p:cNvGraphicFramePr>
            <a:graphicFrameLocks noChangeAspect="1"/>
          </p:cNvGraphicFramePr>
          <p:nvPr>
            <p:custDataLst>
              <p:tags r:id="rId17"/>
            </p:custDataLst>
          </p:nvPr>
        </p:nvGraphicFramePr>
        <p:xfrm>
          <a:off x="4141470" y="4394200"/>
          <a:ext cx="4608513" cy="1062038"/>
        </p:xfrm>
        <a:graphic>
          <a:graphicData uri="http://schemas.openxmlformats.org/presentationml/2006/ole">
            <mc:AlternateContent xmlns:mc="http://schemas.openxmlformats.org/markup-compatibility/2006">
              <mc:Choice xmlns:v="urn:schemas-microsoft-com:vml" Requires="v">
                <p:oleObj spid="_x0000_s3123" name="" r:id="rId18" imgW="2438400" imgH="558800" progId="Equation.3">
                  <p:embed/>
                </p:oleObj>
              </mc:Choice>
              <mc:Fallback>
                <p:oleObj name="" r:id="rId18" imgW="2438400" imgH="558800" progId="Equation.3">
                  <p:embed/>
                  <p:pic>
                    <p:nvPicPr>
                      <p:cNvPr id="0" name="图片 3122"/>
                      <p:cNvPicPr/>
                      <p:nvPr/>
                    </p:nvPicPr>
                    <p:blipFill>
                      <a:blip r:embed="rId19"/>
                      <a:stretch>
                        <a:fillRect/>
                      </a:stretch>
                    </p:blipFill>
                    <p:spPr>
                      <a:xfrm>
                        <a:off x="4141470" y="4394200"/>
                        <a:ext cx="4608513" cy="10620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additive="base">
                                        <p:cTn id="7" dur="500" fill="hold"/>
                                        <p:tgtEl>
                                          <p:spTgt spid="12293"/>
                                        </p:tgtEl>
                                        <p:attrNameLst>
                                          <p:attrName>ppt_x</p:attrName>
                                        </p:attrNameLst>
                                      </p:cBhvr>
                                      <p:tavLst>
                                        <p:tav tm="0">
                                          <p:val>
                                            <p:strVal val="#ppt_x"/>
                                          </p:val>
                                        </p:tav>
                                        <p:tav tm="100000">
                                          <p:val>
                                            <p:strVal val="#ppt_x"/>
                                          </p:val>
                                        </p:tav>
                                      </p:tavLst>
                                    </p:anim>
                                    <p:anim calcmode="lin" valueType="num">
                                      <p:cBhvr additive="base">
                                        <p:cTn id="8" dur="500" fill="hold"/>
                                        <p:tgtEl>
                                          <p:spTgt spid="1229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4"/>
                                        </p:tgtEl>
                                        <p:attrNameLst>
                                          <p:attrName>style.visibility</p:attrName>
                                        </p:attrNameLst>
                                      </p:cBhvr>
                                      <p:to>
                                        <p:strVal val="visible"/>
                                      </p:to>
                                    </p:set>
                                    <p:anim calcmode="lin" valueType="num">
                                      <p:cBhvr additive="base">
                                        <p:cTn id="11" dur="500" fill="hold"/>
                                        <p:tgtEl>
                                          <p:spTgt spid="12294"/>
                                        </p:tgtEl>
                                        <p:attrNameLst>
                                          <p:attrName>ppt_x</p:attrName>
                                        </p:attrNameLst>
                                      </p:cBhvr>
                                      <p:tavLst>
                                        <p:tav tm="0">
                                          <p:val>
                                            <p:strVal val="#ppt_x"/>
                                          </p:val>
                                        </p:tav>
                                        <p:tav tm="100000">
                                          <p:val>
                                            <p:strVal val="#ppt_x"/>
                                          </p:val>
                                        </p:tav>
                                      </p:tavLst>
                                    </p:anim>
                                    <p:anim calcmode="lin" valueType="num">
                                      <p:cBhvr additive="base">
                                        <p:cTn id="12"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可见在有耗介质中，电磁波的传播常数  也是一个复数。它可以表示为</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带入上式，很容易解得：</a:t>
            </a:r>
            <a:endParaRPr lang="zh-CN" altLang="en-US" sz="2400" strike="noStrike" noProof="1" dirty="0">
              <a:effectLst/>
              <a:latin typeface="+mn-ea"/>
              <a:cs typeface="+mn-ea"/>
            </a:endParaRPr>
          </a:p>
        </p:txBody>
      </p:sp>
      <p:graphicFrame>
        <p:nvGraphicFramePr>
          <p:cNvPr id="10244" name="对象 14340"/>
          <p:cNvGraphicFramePr>
            <a:graphicFrameLocks noChangeAspect="1"/>
          </p:cNvGraphicFramePr>
          <p:nvPr>
            <p:custDataLst>
              <p:tags r:id="rId11"/>
            </p:custDataLst>
          </p:nvPr>
        </p:nvGraphicFramePr>
        <p:xfrm>
          <a:off x="6106478" y="1493203"/>
          <a:ext cx="296640" cy="396000"/>
        </p:xfrm>
        <a:graphic>
          <a:graphicData uri="http://schemas.openxmlformats.org/presentationml/2006/ole">
            <mc:AlternateContent xmlns:mc="http://schemas.openxmlformats.org/markup-compatibility/2006">
              <mc:Choice xmlns:v="urn:schemas-microsoft-com:vml" Requires="v">
                <p:oleObj spid="_x0000_s3120" name="" r:id="rId12" imgW="114935" imgH="153035" progId="Equation.3">
                  <p:embed/>
                </p:oleObj>
              </mc:Choice>
              <mc:Fallback>
                <p:oleObj name="" r:id="rId12" imgW="114935" imgH="153035" progId="Equation.3">
                  <p:embed/>
                  <p:pic>
                    <p:nvPicPr>
                      <p:cNvPr id="0" name="图片 3119"/>
                      <p:cNvPicPr/>
                      <p:nvPr/>
                    </p:nvPicPr>
                    <p:blipFill>
                      <a:blip r:embed="rId13"/>
                      <a:stretch>
                        <a:fillRect/>
                      </a:stretch>
                    </p:blipFill>
                    <p:spPr>
                      <a:xfrm>
                        <a:off x="6106478" y="1493203"/>
                        <a:ext cx="296640" cy="396000"/>
                      </a:xfrm>
                      <a:prstGeom prst="rect">
                        <a:avLst/>
                      </a:prstGeom>
                      <a:noFill/>
                      <a:ln w="38100">
                        <a:noFill/>
                        <a:miter/>
                      </a:ln>
                    </p:spPr>
                  </p:pic>
                </p:oleObj>
              </mc:Fallback>
            </mc:AlternateContent>
          </a:graphicData>
        </a:graphic>
      </p:graphicFrame>
      <p:graphicFrame>
        <p:nvGraphicFramePr>
          <p:cNvPr id="10246" name="对象 14342"/>
          <p:cNvGraphicFramePr>
            <a:graphicFrameLocks noChangeAspect="1"/>
          </p:cNvGraphicFramePr>
          <p:nvPr>
            <p:custDataLst>
              <p:tags r:id="rId14"/>
            </p:custDataLst>
          </p:nvPr>
        </p:nvGraphicFramePr>
        <p:xfrm>
          <a:off x="10448290" y="1457325"/>
          <a:ext cx="1504760" cy="432000"/>
        </p:xfrm>
        <a:graphic>
          <a:graphicData uri="http://schemas.openxmlformats.org/presentationml/2006/ole">
            <mc:AlternateContent xmlns:mc="http://schemas.openxmlformats.org/markup-compatibility/2006">
              <mc:Choice xmlns:v="urn:schemas-microsoft-com:vml" Requires="v">
                <p:oleObj spid="_x0000_s3122" name="" r:id="rId15" imgW="698500" imgH="203200" progId="Equation.3">
                  <p:embed/>
                </p:oleObj>
              </mc:Choice>
              <mc:Fallback>
                <p:oleObj name="" r:id="rId15" imgW="698500" imgH="203200" progId="Equation.3">
                  <p:embed/>
                  <p:pic>
                    <p:nvPicPr>
                      <p:cNvPr id="0" name="图片 3121"/>
                      <p:cNvPicPr/>
                      <p:nvPr/>
                    </p:nvPicPr>
                    <p:blipFill>
                      <a:blip r:embed="rId16"/>
                      <a:stretch>
                        <a:fillRect/>
                      </a:stretch>
                    </p:blipFill>
                    <p:spPr>
                      <a:xfrm>
                        <a:off x="10448290" y="1457325"/>
                        <a:ext cx="1504760" cy="432000"/>
                      </a:xfrm>
                      <a:prstGeom prst="rect">
                        <a:avLst/>
                      </a:prstGeom>
                      <a:noFill/>
                      <a:ln w="38100">
                        <a:noFill/>
                        <a:miter/>
                      </a:ln>
                    </p:spPr>
                  </p:pic>
                </p:oleObj>
              </mc:Fallback>
            </mc:AlternateContent>
          </a:graphicData>
        </a:graphic>
      </p:graphicFrame>
      <p:graphicFrame>
        <p:nvGraphicFramePr>
          <p:cNvPr id="2" name="对象 14344"/>
          <p:cNvGraphicFramePr>
            <a:graphicFrameLocks noChangeAspect="1"/>
          </p:cNvGraphicFramePr>
          <p:nvPr>
            <p:custDataLst>
              <p:tags r:id="rId17"/>
            </p:custDataLst>
          </p:nvPr>
        </p:nvGraphicFramePr>
        <p:xfrm>
          <a:off x="2932430" y="3109595"/>
          <a:ext cx="5616575" cy="1074738"/>
        </p:xfrm>
        <a:graphic>
          <a:graphicData uri="http://schemas.openxmlformats.org/presentationml/2006/ole">
            <mc:AlternateContent xmlns:mc="http://schemas.openxmlformats.org/markup-compatibility/2006">
              <mc:Choice xmlns:v="urn:schemas-microsoft-com:vml" Requires="v">
                <p:oleObj spid="_x0000_s4" name="" r:id="rId18" imgW="3035300" imgH="584200" progId="Equation.3">
                  <p:embed/>
                </p:oleObj>
              </mc:Choice>
              <mc:Fallback>
                <p:oleObj name="" r:id="rId18" imgW="3035300" imgH="584200" progId="Equation.3">
                  <p:embed/>
                  <p:pic>
                    <p:nvPicPr>
                      <p:cNvPr id="0" name="图片 3123"/>
                      <p:cNvPicPr/>
                      <p:nvPr/>
                    </p:nvPicPr>
                    <p:blipFill>
                      <a:blip r:embed="rId19"/>
                      <a:stretch>
                        <a:fillRect/>
                      </a:stretch>
                    </p:blipFill>
                    <p:spPr>
                      <a:xfrm>
                        <a:off x="2932430" y="3109595"/>
                        <a:ext cx="5616575" cy="1074738"/>
                      </a:xfrm>
                      <a:prstGeom prst="rect">
                        <a:avLst/>
                      </a:prstGeom>
                      <a:noFill/>
                      <a:ln w="38100">
                        <a:noFill/>
                        <a:miter/>
                      </a:ln>
                    </p:spPr>
                  </p:pic>
                </p:oleObj>
              </mc:Fallback>
            </mc:AlternateContent>
          </a:graphicData>
        </a:graphic>
      </p:graphicFrame>
      <p:graphicFrame>
        <p:nvGraphicFramePr>
          <p:cNvPr id="6" name="对象 14346"/>
          <p:cNvGraphicFramePr>
            <a:graphicFrameLocks noChangeAspect="1"/>
          </p:cNvGraphicFramePr>
          <p:nvPr>
            <p:custDataLst>
              <p:tags r:id="rId20"/>
            </p:custDataLst>
          </p:nvPr>
        </p:nvGraphicFramePr>
        <p:xfrm>
          <a:off x="2932430" y="4549458"/>
          <a:ext cx="5545138" cy="1087437"/>
        </p:xfrm>
        <a:graphic>
          <a:graphicData uri="http://schemas.openxmlformats.org/presentationml/2006/ole">
            <mc:AlternateContent xmlns:mc="http://schemas.openxmlformats.org/markup-compatibility/2006">
              <mc:Choice xmlns:v="urn:schemas-microsoft-com:vml" Requires="v">
                <p:oleObj spid="_x0000_s7" name="" r:id="rId21" imgW="2959100" imgH="584200" progId="Equation.3">
                  <p:embed/>
                </p:oleObj>
              </mc:Choice>
              <mc:Fallback>
                <p:oleObj name="" r:id="rId21" imgW="2959100" imgH="584200" progId="Equation.3">
                  <p:embed/>
                  <p:pic>
                    <p:nvPicPr>
                      <p:cNvPr id="0" name="图片 3118"/>
                      <p:cNvPicPr/>
                      <p:nvPr/>
                    </p:nvPicPr>
                    <p:blipFill>
                      <a:blip r:embed="rId22"/>
                      <a:stretch>
                        <a:fillRect/>
                      </a:stretch>
                    </p:blipFill>
                    <p:spPr>
                      <a:xfrm>
                        <a:off x="2932430" y="4549458"/>
                        <a:ext cx="5545138" cy="10874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amond(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对于沿+</a:t>
            </a:r>
            <a:r>
              <a:rPr lang="zh-CN" altLang="en-US" sz="2400" i="1" strike="noStrike" noProof="1" dirty="0">
                <a:effectLst/>
                <a:latin typeface="Times New Roman" panose="02020603050405020304" charset="0"/>
                <a:cs typeface="Times New Roman" panose="02020603050405020304" charset="0"/>
              </a:rPr>
              <a:t>z</a:t>
            </a:r>
            <a:r>
              <a:rPr lang="zh-CN" altLang="en-US" sz="2400" strike="noStrike" noProof="1" dirty="0">
                <a:effectLst/>
                <a:latin typeface="+mn-ea"/>
                <a:cs typeface="+mn-ea"/>
              </a:rPr>
              <a:t>方向行进的波，由复波动方程的解并考虑到时间因子     ，电场强度表示为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考虑其瞬时值的形式（取实部），为：</a:t>
            </a:r>
            <a:endParaRPr lang="zh-CN" altLang="en-US" sz="2400" strike="noStrike" noProof="1" dirty="0">
              <a:effectLst/>
              <a:latin typeface="+mn-ea"/>
              <a:cs typeface="+mn-ea"/>
            </a:endParaRPr>
          </a:p>
        </p:txBody>
      </p:sp>
      <p:graphicFrame>
        <p:nvGraphicFramePr>
          <p:cNvPr id="11268" name="对象 15364"/>
          <p:cNvGraphicFramePr>
            <a:graphicFrameLocks noChangeAspect="1"/>
          </p:cNvGraphicFramePr>
          <p:nvPr>
            <p:custDataLst>
              <p:tags r:id="rId11"/>
            </p:custDataLst>
          </p:nvPr>
        </p:nvGraphicFramePr>
        <p:xfrm>
          <a:off x="9164003" y="1443038"/>
          <a:ext cx="684212" cy="506412"/>
        </p:xfrm>
        <a:graphic>
          <a:graphicData uri="http://schemas.openxmlformats.org/presentationml/2006/ole">
            <mc:AlternateContent xmlns:mc="http://schemas.openxmlformats.org/markup-compatibility/2006">
              <mc:Choice xmlns:v="urn:schemas-microsoft-com:vml" Requires="v">
                <p:oleObj spid="_x0000_s3121" name="" r:id="rId12" imgW="254635" imgH="191135" progId="Equation.3">
                  <p:embed/>
                </p:oleObj>
              </mc:Choice>
              <mc:Fallback>
                <p:oleObj name="" r:id="rId12" imgW="254635" imgH="191135" progId="Equation.3">
                  <p:embed/>
                  <p:pic>
                    <p:nvPicPr>
                      <p:cNvPr id="0" name="图片 3120"/>
                      <p:cNvPicPr/>
                      <p:nvPr/>
                    </p:nvPicPr>
                    <p:blipFill>
                      <a:blip r:embed="rId13"/>
                      <a:stretch>
                        <a:fillRect/>
                      </a:stretch>
                    </p:blipFill>
                    <p:spPr>
                      <a:xfrm>
                        <a:off x="9164003" y="1443038"/>
                        <a:ext cx="684212" cy="506412"/>
                      </a:xfrm>
                      <a:prstGeom prst="rect">
                        <a:avLst/>
                      </a:prstGeom>
                      <a:noFill/>
                      <a:ln w="38100">
                        <a:noFill/>
                        <a:miter/>
                      </a:ln>
                    </p:spPr>
                  </p:pic>
                </p:oleObj>
              </mc:Fallback>
            </mc:AlternateContent>
          </a:graphicData>
        </a:graphic>
      </p:graphicFrame>
      <p:graphicFrame>
        <p:nvGraphicFramePr>
          <p:cNvPr id="14342" name="对象 15366"/>
          <p:cNvGraphicFramePr>
            <a:graphicFrameLocks noChangeAspect="1"/>
          </p:cNvGraphicFramePr>
          <p:nvPr>
            <p:custDataLst>
              <p:tags r:id="rId14"/>
            </p:custDataLst>
          </p:nvPr>
        </p:nvGraphicFramePr>
        <p:xfrm>
          <a:off x="2239328" y="2938463"/>
          <a:ext cx="6877050" cy="738187"/>
        </p:xfrm>
        <a:graphic>
          <a:graphicData uri="http://schemas.openxmlformats.org/presentationml/2006/ole">
            <mc:AlternateContent xmlns:mc="http://schemas.openxmlformats.org/markup-compatibility/2006">
              <mc:Choice xmlns:v="urn:schemas-microsoft-com:vml" Requires="v">
                <p:oleObj spid="_x0000_s3125" name="" r:id="rId15" imgW="2222500" imgH="241300" progId="Equation.3">
                  <p:embed/>
                </p:oleObj>
              </mc:Choice>
              <mc:Fallback>
                <p:oleObj name="" r:id="rId15" imgW="2222500" imgH="241300" progId="Equation.3">
                  <p:embed/>
                  <p:pic>
                    <p:nvPicPr>
                      <p:cNvPr id="0" name="图片 3124"/>
                      <p:cNvPicPr/>
                      <p:nvPr/>
                    </p:nvPicPr>
                    <p:blipFill>
                      <a:blip r:embed="rId16"/>
                      <a:stretch>
                        <a:fillRect/>
                      </a:stretch>
                    </p:blipFill>
                    <p:spPr>
                      <a:xfrm>
                        <a:off x="2239328" y="2938463"/>
                        <a:ext cx="6877050" cy="738187"/>
                      </a:xfrm>
                      <a:prstGeom prst="rect">
                        <a:avLst/>
                      </a:prstGeom>
                      <a:noFill/>
                      <a:ln w="38100">
                        <a:noFill/>
                        <a:miter/>
                      </a:ln>
                    </p:spPr>
                  </p:pic>
                </p:oleObj>
              </mc:Fallback>
            </mc:AlternateContent>
          </a:graphicData>
        </a:graphic>
      </p:graphicFrame>
      <p:graphicFrame>
        <p:nvGraphicFramePr>
          <p:cNvPr id="14344" name="对象 15368"/>
          <p:cNvGraphicFramePr>
            <a:graphicFrameLocks noChangeAspect="1"/>
          </p:cNvGraphicFramePr>
          <p:nvPr>
            <p:custDataLst>
              <p:tags r:id="rId17"/>
            </p:custDataLst>
          </p:nvPr>
        </p:nvGraphicFramePr>
        <p:xfrm>
          <a:off x="3085783" y="4939983"/>
          <a:ext cx="5688012" cy="803275"/>
        </p:xfrm>
        <a:graphic>
          <a:graphicData uri="http://schemas.openxmlformats.org/presentationml/2006/ole">
            <mc:AlternateContent xmlns:mc="http://schemas.openxmlformats.org/markup-compatibility/2006">
              <mc:Choice xmlns:v="urn:schemas-microsoft-com:vml" Requires="v">
                <p:oleObj spid="_x0000_s3085" name="" r:id="rId18" imgW="1688465" imgH="241300" progId="Equation.3">
                  <p:embed/>
                </p:oleObj>
              </mc:Choice>
              <mc:Fallback>
                <p:oleObj name="" r:id="rId18" imgW="1688465" imgH="241300" progId="Equation.3">
                  <p:embed/>
                  <p:pic>
                    <p:nvPicPr>
                      <p:cNvPr id="0" name="图片 3084"/>
                      <p:cNvPicPr/>
                      <p:nvPr/>
                    </p:nvPicPr>
                    <p:blipFill>
                      <a:blip r:embed="rId19"/>
                      <a:stretch>
                        <a:fillRect/>
                      </a:stretch>
                    </p:blipFill>
                    <p:spPr>
                      <a:xfrm>
                        <a:off x="3085783" y="4939983"/>
                        <a:ext cx="5688012" cy="8032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 calcmode="lin" valueType="num">
                                      <p:cBhvr additive="base">
                                        <p:cTn id="7" dur="500" fill="hold"/>
                                        <p:tgtEl>
                                          <p:spTgt spid="14342"/>
                                        </p:tgtEl>
                                        <p:attrNameLst>
                                          <p:attrName>ppt_x</p:attrName>
                                        </p:attrNameLst>
                                      </p:cBhvr>
                                      <p:tavLst>
                                        <p:tav tm="0">
                                          <p:val>
                                            <p:strVal val="#ppt_x"/>
                                          </p:val>
                                        </p:tav>
                                        <p:tav tm="100000">
                                          <p:val>
                                            <p:strVal val="#ppt_x"/>
                                          </p:val>
                                        </p:tav>
                                      </p:tavLst>
                                    </p:anim>
                                    <p:anim calcmode="lin" valueType="num">
                                      <p:cBhvr additive="base">
                                        <p:cTn id="8" dur="500" fill="hold"/>
                                        <p:tgtEl>
                                          <p:spTgt spid="143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44"/>
                                        </p:tgtEl>
                                        <p:attrNameLst>
                                          <p:attrName>style.visibility</p:attrName>
                                        </p:attrNameLst>
                                      </p:cBhvr>
                                      <p:to>
                                        <p:strVal val="visible"/>
                                      </p:to>
                                    </p:set>
                                    <p:anim calcmode="lin" valueType="num">
                                      <p:cBhvr additive="base">
                                        <p:cTn id="11" dur="500" fill="hold"/>
                                        <p:tgtEl>
                                          <p:spTgt spid="14344"/>
                                        </p:tgtEl>
                                        <p:attrNameLst>
                                          <p:attrName>ppt_x</p:attrName>
                                        </p:attrNameLst>
                                      </p:cBhvr>
                                      <p:tavLst>
                                        <p:tav tm="0">
                                          <p:val>
                                            <p:strVal val="#ppt_x"/>
                                          </p:val>
                                        </p:tav>
                                        <p:tav tm="100000">
                                          <p:val>
                                            <p:strVal val="#ppt_x"/>
                                          </p:val>
                                        </p:tav>
                                      </p:tavLst>
                                    </p:anim>
                                    <p:anim calcmode="lin" valueType="num">
                                      <p:cBhvr additive="base">
                                        <p:cTn id="12"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a:lnSpc>
                <a:spcPct val="150000"/>
              </a:lnSpc>
              <a:spcBef>
                <a:spcPts val="0"/>
              </a:spcBef>
            </a:pPr>
            <a:r>
              <a:rPr lang="zh-CN" altLang="en-US" sz="2400" strike="noStrike" noProof="1" dirty="0">
                <a:effectLst/>
                <a:latin typeface="+mn-ea"/>
                <a:cs typeface="+mn-ea"/>
              </a:rPr>
              <a:t>其中    是坐标原点即</a:t>
            </a:r>
            <a:r>
              <a:rPr lang="zh-CN" altLang="en-US" sz="2400" i="1" strike="noStrike" noProof="1" dirty="0">
                <a:effectLst/>
                <a:latin typeface="Times New Roman" panose="02020603050405020304" charset="0"/>
                <a:cs typeface="Times New Roman" panose="02020603050405020304" charset="0"/>
              </a:rPr>
              <a:t>z</a:t>
            </a:r>
            <a:r>
              <a:rPr lang="zh-CN" altLang="en-US" sz="2400" strike="noStrike" noProof="1" dirty="0">
                <a:effectLst/>
                <a:latin typeface="+mn-ea"/>
                <a:cs typeface="+mn-ea"/>
              </a:rPr>
              <a:t>=0处电场强度的振幅值。</a:t>
            </a:r>
            <a:endParaRPr lang="zh-CN" altLang="en-US" sz="2400" strike="noStrike" noProof="1" dirty="0">
              <a:effectLst/>
              <a:latin typeface="+mn-ea"/>
              <a:cs typeface="+mn-ea"/>
            </a:endParaRPr>
          </a:p>
          <a:p>
            <a:pPr>
              <a:lnSpc>
                <a:spcPct val="150000"/>
              </a:lnSpc>
              <a:spcBef>
                <a:spcPts val="0"/>
              </a:spcBef>
            </a:pP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场强的振幅             随</a:t>
            </a:r>
            <a:r>
              <a:rPr lang="zh-CN" altLang="en-US" sz="2400" i="1" strike="noStrike" noProof="1" dirty="0">
                <a:effectLst/>
                <a:latin typeface="Times New Roman" panose="02020603050405020304" charset="0"/>
                <a:cs typeface="Times New Roman" panose="02020603050405020304" charset="0"/>
              </a:rPr>
              <a:t>z</a:t>
            </a:r>
            <a:r>
              <a:rPr lang="zh-CN" altLang="en-US" sz="2400" strike="noStrike" noProof="1" dirty="0">
                <a:effectLst/>
                <a:latin typeface="+mn-ea"/>
                <a:cs typeface="+mn-ea"/>
              </a:rPr>
              <a:t>的增大而按     的指数规律衰减。因此， 称   为衰减常数，单位为NP/m或dB/m；  是相位常数，反映出电磁波在传播过程中相位落后的情况。</a:t>
            </a:r>
            <a:endParaRPr lang="zh-CN" altLang="en-US" sz="2400" strike="noStrike" noProof="1" dirty="0">
              <a:effectLst/>
              <a:latin typeface="+mn-ea"/>
              <a:cs typeface="+mn-ea"/>
            </a:endParaRPr>
          </a:p>
          <a:p>
            <a:pPr>
              <a:lnSpc>
                <a:spcPct val="150000"/>
              </a:lnSpc>
              <a:spcBef>
                <a:spcPts val="0"/>
              </a:spcBef>
            </a:pP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若   =0，      ，这便是理想介质中的情形。</a:t>
            </a:r>
            <a:endParaRPr lang="zh-CN" altLang="en-US" sz="2400" strike="noStrike" noProof="1" dirty="0">
              <a:effectLst/>
              <a:latin typeface="+mn-ea"/>
              <a:cs typeface="+mn-ea"/>
            </a:endParaRPr>
          </a:p>
        </p:txBody>
      </p:sp>
      <p:graphicFrame>
        <p:nvGraphicFramePr>
          <p:cNvPr id="12291" name="对象 16388"/>
          <p:cNvGraphicFramePr>
            <a:graphicFrameLocks noChangeAspect="1"/>
          </p:cNvGraphicFramePr>
          <p:nvPr>
            <p:custDataLst>
              <p:tags r:id="rId11"/>
            </p:custDataLst>
          </p:nvPr>
        </p:nvGraphicFramePr>
        <p:xfrm>
          <a:off x="1911033" y="1474470"/>
          <a:ext cx="647700" cy="477838"/>
        </p:xfrm>
        <a:graphic>
          <a:graphicData uri="http://schemas.openxmlformats.org/presentationml/2006/ole">
            <mc:AlternateContent xmlns:mc="http://schemas.openxmlformats.org/markup-compatibility/2006">
              <mc:Choice xmlns:v="urn:schemas-microsoft-com:vml" Requires="v">
                <p:oleObj spid="_x0000_s3098" name="" r:id="rId12" imgW="254635" imgH="191135" progId="Equation.3">
                  <p:embed/>
                </p:oleObj>
              </mc:Choice>
              <mc:Fallback>
                <p:oleObj name="" r:id="rId12" imgW="254635" imgH="191135" progId="Equation.3">
                  <p:embed/>
                  <p:pic>
                    <p:nvPicPr>
                      <p:cNvPr id="0" name="图片 3097"/>
                      <p:cNvPicPr/>
                      <p:nvPr/>
                    </p:nvPicPr>
                    <p:blipFill>
                      <a:blip r:embed="rId13"/>
                      <a:stretch>
                        <a:fillRect/>
                      </a:stretch>
                    </p:blipFill>
                    <p:spPr>
                      <a:xfrm>
                        <a:off x="1911033" y="1474470"/>
                        <a:ext cx="647700" cy="477838"/>
                      </a:xfrm>
                      <a:prstGeom prst="rect">
                        <a:avLst/>
                      </a:prstGeom>
                      <a:noFill/>
                      <a:ln w="38100">
                        <a:noFill/>
                        <a:miter/>
                      </a:ln>
                    </p:spPr>
                  </p:pic>
                </p:oleObj>
              </mc:Fallback>
            </mc:AlternateContent>
          </a:graphicData>
        </a:graphic>
      </p:graphicFrame>
      <p:graphicFrame>
        <p:nvGraphicFramePr>
          <p:cNvPr id="15366" name="对象 16390"/>
          <p:cNvGraphicFramePr>
            <a:graphicFrameLocks noChangeAspect="1"/>
          </p:cNvGraphicFramePr>
          <p:nvPr>
            <p:custDataLst>
              <p:tags r:id="rId14"/>
            </p:custDataLst>
          </p:nvPr>
        </p:nvGraphicFramePr>
        <p:xfrm>
          <a:off x="2845118" y="2493328"/>
          <a:ext cx="1871662" cy="577850"/>
        </p:xfrm>
        <a:graphic>
          <a:graphicData uri="http://schemas.openxmlformats.org/presentationml/2006/ole">
            <mc:AlternateContent xmlns:mc="http://schemas.openxmlformats.org/markup-compatibility/2006">
              <mc:Choice xmlns:v="urn:schemas-microsoft-com:vml" Requires="v">
                <p:oleObj spid="_x0000_s3099" name="" r:id="rId15" imgW="851535" imgH="241300" progId="Equation.3">
                  <p:embed/>
                </p:oleObj>
              </mc:Choice>
              <mc:Fallback>
                <p:oleObj name="" r:id="rId15" imgW="851535" imgH="241300" progId="Equation.3">
                  <p:embed/>
                  <p:pic>
                    <p:nvPicPr>
                      <p:cNvPr id="0" name="图片 3098"/>
                      <p:cNvPicPr/>
                      <p:nvPr/>
                    </p:nvPicPr>
                    <p:blipFill>
                      <a:blip r:embed="rId16"/>
                      <a:stretch>
                        <a:fillRect/>
                      </a:stretch>
                    </p:blipFill>
                    <p:spPr>
                      <a:xfrm>
                        <a:off x="2845118" y="2493328"/>
                        <a:ext cx="1871662" cy="577850"/>
                      </a:xfrm>
                      <a:prstGeom prst="rect">
                        <a:avLst/>
                      </a:prstGeom>
                      <a:noFill/>
                      <a:ln w="38100">
                        <a:noFill/>
                        <a:miter/>
                      </a:ln>
                    </p:spPr>
                  </p:pic>
                </p:oleObj>
              </mc:Fallback>
            </mc:AlternateContent>
          </a:graphicData>
        </a:graphic>
      </p:graphicFrame>
      <p:graphicFrame>
        <p:nvGraphicFramePr>
          <p:cNvPr id="15368" name="对象 16392"/>
          <p:cNvGraphicFramePr>
            <a:graphicFrameLocks noChangeAspect="1"/>
          </p:cNvGraphicFramePr>
          <p:nvPr>
            <p:custDataLst>
              <p:tags r:id="rId17"/>
            </p:custDataLst>
          </p:nvPr>
        </p:nvGraphicFramePr>
        <p:xfrm>
          <a:off x="6780530" y="2417128"/>
          <a:ext cx="806400" cy="576000"/>
        </p:xfrm>
        <a:graphic>
          <a:graphicData uri="http://schemas.openxmlformats.org/presentationml/2006/ole">
            <mc:AlternateContent xmlns:mc="http://schemas.openxmlformats.org/markup-compatibility/2006">
              <mc:Choice xmlns:v="urn:schemas-microsoft-com:vml" Requires="v">
                <p:oleObj spid="_x0000_s3097" name="" r:id="rId18" imgW="267335" imgH="191135" progId="Equation.3">
                  <p:embed/>
                </p:oleObj>
              </mc:Choice>
              <mc:Fallback>
                <p:oleObj name="" r:id="rId18" imgW="267335" imgH="191135" progId="Equation.3">
                  <p:embed/>
                  <p:pic>
                    <p:nvPicPr>
                      <p:cNvPr id="0" name="图片 3096"/>
                      <p:cNvPicPr/>
                      <p:nvPr/>
                    </p:nvPicPr>
                    <p:blipFill>
                      <a:blip r:embed="rId19"/>
                      <a:stretch>
                        <a:fillRect/>
                      </a:stretch>
                    </p:blipFill>
                    <p:spPr>
                      <a:xfrm>
                        <a:off x="6780530" y="2417128"/>
                        <a:ext cx="806400" cy="576000"/>
                      </a:xfrm>
                      <a:prstGeom prst="rect">
                        <a:avLst/>
                      </a:prstGeom>
                      <a:noFill/>
                      <a:ln w="38100">
                        <a:noFill/>
                        <a:miter/>
                      </a:ln>
                    </p:spPr>
                  </p:pic>
                </p:oleObj>
              </mc:Fallback>
            </mc:AlternateContent>
          </a:graphicData>
        </a:graphic>
      </p:graphicFrame>
      <p:graphicFrame>
        <p:nvGraphicFramePr>
          <p:cNvPr id="15370" name="对象 16398"/>
          <p:cNvGraphicFramePr>
            <a:graphicFrameLocks noChangeAspect="1"/>
          </p:cNvGraphicFramePr>
          <p:nvPr>
            <p:custDataLst>
              <p:tags r:id="rId20"/>
            </p:custDataLst>
          </p:nvPr>
        </p:nvGraphicFramePr>
        <p:xfrm>
          <a:off x="5803900" y="3115310"/>
          <a:ext cx="341313" cy="431800"/>
        </p:xfrm>
        <a:graphic>
          <a:graphicData uri="http://schemas.openxmlformats.org/presentationml/2006/ole">
            <mc:AlternateContent xmlns:mc="http://schemas.openxmlformats.org/markup-compatibility/2006">
              <mc:Choice xmlns:v="urn:schemas-microsoft-com:vml" Requires="v">
                <p:oleObj spid="_x0000_s3102" name="" r:id="rId21" imgW="140335" imgH="178435" progId="Equation.3">
                  <p:embed/>
                </p:oleObj>
              </mc:Choice>
              <mc:Fallback>
                <p:oleObj name="" r:id="rId21" imgW="140335" imgH="178435" progId="Equation.3">
                  <p:embed/>
                  <p:pic>
                    <p:nvPicPr>
                      <p:cNvPr id="0" name="图片 3101"/>
                      <p:cNvPicPr/>
                      <p:nvPr/>
                    </p:nvPicPr>
                    <p:blipFill>
                      <a:blip r:embed="rId22"/>
                      <a:stretch>
                        <a:fillRect/>
                      </a:stretch>
                    </p:blipFill>
                    <p:spPr>
                      <a:xfrm>
                        <a:off x="5803900" y="3115310"/>
                        <a:ext cx="341313" cy="431800"/>
                      </a:xfrm>
                      <a:prstGeom prst="rect">
                        <a:avLst/>
                      </a:prstGeom>
                      <a:noFill/>
                      <a:ln w="38100">
                        <a:noFill/>
                        <a:miter/>
                      </a:ln>
                    </p:spPr>
                  </p:pic>
                </p:oleObj>
              </mc:Fallback>
            </mc:AlternateContent>
          </a:graphicData>
        </a:graphic>
      </p:graphicFrame>
      <p:graphicFrame>
        <p:nvGraphicFramePr>
          <p:cNvPr id="15371" name="对象 16400"/>
          <p:cNvGraphicFramePr>
            <a:graphicFrameLocks noChangeAspect="1"/>
          </p:cNvGraphicFramePr>
          <p:nvPr>
            <p:custDataLst>
              <p:tags r:id="rId23"/>
            </p:custDataLst>
          </p:nvPr>
        </p:nvGraphicFramePr>
        <p:xfrm>
          <a:off x="1604963" y="4791075"/>
          <a:ext cx="433387" cy="376238"/>
        </p:xfrm>
        <a:graphic>
          <a:graphicData uri="http://schemas.openxmlformats.org/presentationml/2006/ole">
            <mc:AlternateContent xmlns:mc="http://schemas.openxmlformats.org/markup-compatibility/2006">
              <mc:Choice xmlns:v="urn:schemas-microsoft-com:vml" Requires="v">
                <p:oleObj spid="_x0000_s3100" name="" r:id="rId24" imgW="140335" imgH="127635" progId="Equation.3">
                  <p:embed/>
                </p:oleObj>
              </mc:Choice>
              <mc:Fallback>
                <p:oleObj name="" r:id="rId24" imgW="140335" imgH="127635" progId="Equation.3">
                  <p:embed/>
                  <p:pic>
                    <p:nvPicPr>
                      <p:cNvPr id="0" name="图片 3099"/>
                      <p:cNvPicPr/>
                      <p:nvPr/>
                    </p:nvPicPr>
                    <p:blipFill>
                      <a:blip r:embed="rId25"/>
                      <a:stretch>
                        <a:fillRect/>
                      </a:stretch>
                    </p:blipFill>
                    <p:spPr>
                      <a:xfrm>
                        <a:off x="1604963" y="4791075"/>
                        <a:ext cx="433387" cy="376238"/>
                      </a:xfrm>
                      <a:prstGeom prst="rect">
                        <a:avLst/>
                      </a:prstGeom>
                      <a:noFill/>
                      <a:ln w="38100">
                        <a:noFill/>
                        <a:miter/>
                      </a:ln>
                    </p:spPr>
                  </p:pic>
                </p:oleObj>
              </mc:Fallback>
            </mc:AlternateContent>
          </a:graphicData>
        </a:graphic>
      </p:graphicFrame>
      <p:graphicFrame>
        <p:nvGraphicFramePr>
          <p:cNvPr id="15372" name="对象 16401"/>
          <p:cNvGraphicFramePr>
            <a:graphicFrameLocks noChangeAspect="1"/>
          </p:cNvGraphicFramePr>
          <p:nvPr>
            <p:custDataLst>
              <p:tags r:id="rId26"/>
            </p:custDataLst>
          </p:nvPr>
        </p:nvGraphicFramePr>
        <p:xfrm>
          <a:off x="2493963" y="4727258"/>
          <a:ext cx="1051624" cy="468000"/>
        </p:xfrm>
        <a:graphic>
          <a:graphicData uri="http://schemas.openxmlformats.org/presentationml/2006/ole">
            <mc:AlternateContent xmlns:mc="http://schemas.openxmlformats.org/markup-compatibility/2006">
              <mc:Choice xmlns:v="urn:schemas-microsoft-com:vml" Requires="v">
                <p:oleObj spid="_x0000_s3103" name="" r:id="rId27" imgW="457200" imgH="203200" progId="Equation.3">
                  <p:embed/>
                </p:oleObj>
              </mc:Choice>
              <mc:Fallback>
                <p:oleObj name="" r:id="rId27" imgW="457200" imgH="203200" progId="Equation.3">
                  <p:embed/>
                  <p:pic>
                    <p:nvPicPr>
                      <p:cNvPr id="0" name="图片 3102"/>
                      <p:cNvPicPr/>
                      <p:nvPr/>
                    </p:nvPicPr>
                    <p:blipFill>
                      <a:blip r:embed="rId28"/>
                      <a:stretch>
                        <a:fillRect/>
                      </a:stretch>
                    </p:blipFill>
                    <p:spPr>
                      <a:xfrm>
                        <a:off x="2493963" y="4727258"/>
                        <a:ext cx="1051624" cy="468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8"/>
                                        </p:tgtEl>
                                        <p:attrNameLst>
                                          <p:attrName>style.visibility</p:attrName>
                                        </p:attrNameLst>
                                      </p:cBhvr>
                                      <p:to>
                                        <p:strVal val="visible"/>
                                      </p:to>
                                    </p:set>
                                    <p:anim calcmode="lin" valueType="num">
                                      <p:cBhvr additive="base">
                                        <p:cTn id="11" dur="500" fill="hold"/>
                                        <p:tgtEl>
                                          <p:spTgt spid="15368"/>
                                        </p:tgtEl>
                                        <p:attrNameLst>
                                          <p:attrName>ppt_x</p:attrName>
                                        </p:attrNameLst>
                                      </p:cBhvr>
                                      <p:tavLst>
                                        <p:tav tm="0">
                                          <p:val>
                                            <p:strVal val="#ppt_x"/>
                                          </p:val>
                                        </p:tav>
                                        <p:tav tm="100000">
                                          <p:val>
                                            <p:strVal val="#ppt_x"/>
                                          </p:val>
                                        </p:tav>
                                      </p:tavLst>
                                    </p:anim>
                                    <p:anim calcmode="lin" valueType="num">
                                      <p:cBhvr additive="base">
                                        <p:cTn id="12" dur="500" fill="hold"/>
                                        <p:tgtEl>
                                          <p:spTgt spid="1536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70"/>
                                        </p:tgtEl>
                                        <p:attrNameLst>
                                          <p:attrName>style.visibility</p:attrName>
                                        </p:attrNameLst>
                                      </p:cBhvr>
                                      <p:to>
                                        <p:strVal val="visible"/>
                                      </p:to>
                                    </p:set>
                                    <p:anim calcmode="lin" valueType="num">
                                      <p:cBhvr additive="base">
                                        <p:cTn id="15" dur="500" fill="hold"/>
                                        <p:tgtEl>
                                          <p:spTgt spid="15370"/>
                                        </p:tgtEl>
                                        <p:attrNameLst>
                                          <p:attrName>ppt_x</p:attrName>
                                        </p:attrNameLst>
                                      </p:cBhvr>
                                      <p:tavLst>
                                        <p:tav tm="0">
                                          <p:val>
                                            <p:strVal val="#ppt_x"/>
                                          </p:val>
                                        </p:tav>
                                        <p:tav tm="100000">
                                          <p:val>
                                            <p:strVal val="#ppt_x"/>
                                          </p:val>
                                        </p:tav>
                                      </p:tavLst>
                                    </p:anim>
                                    <p:anim calcmode="lin" valueType="num">
                                      <p:cBhvr additive="base">
                                        <p:cTn id="16"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371"/>
                                        </p:tgtEl>
                                        <p:attrNameLst>
                                          <p:attrName>style.visibility</p:attrName>
                                        </p:attrNameLst>
                                      </p:cBhvr>
                                      <p:to>
                                        <p:strVal val="visible"/>
                                      </p:to>
                                    </p:set>
                                    <p:anim calcmode="lin" valueType="num">
                                      <p:cBhvr additive="base">
                                        <p:cTn id="21" dur="500" fill="hold"/>
                                        <p:tgtEl>
                                          <p:spTgt spid="15371"/>
                                        </p:tgtEl>
                                        <p:attrNameLst>
                                          <p:attrName>ppt_x</p:attrName>
                                        </p:attrNameLst>
                                      </p:cBhvr>
                                      <p:tavLst>
                                        <p:tav tm="0">
                                          <p:val>
                                            <p:strVal val="#ppt_x"/>
                                          </p:val>
                                        </p:tav>
                                        <p:tav tm="100000">
                                          <p:val>
                                            <p:strVal val="#ppt_x"/>
                                          </p:val>
                                        </p:tav>
                                      </p:tavLst>
                                    </p:anim>
                                    <p:anim calcmode="lin" valueType="num">
                                      <p:cBhvr additive="base">
                                        <p:cTn id="22" dur="500" fill="hold"/>
                                        <p:tgtEl>
                                          <p:spTgt spid="1537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372"/>
                                        </p:tgtEl>
                                        <p:attrNameLst>
                                          <p:attrName>style.visibility</p:attrName>
                                        </p:attrNameLst>
                                      </p:cBhvr>
                                      <p:to>
                                        <p:strVal val="visible"/>
                                      </p:to>
                                    </p:set>
                                    <p:anim calcmode="lin" valueType="num">
                                      <p:cBhvr additive="base">
                                        <p:cTn id="25" dur="500" fill="hold"/>
                                        <p:tgtEl>
                                          <p:spTgt spid="15372"/>
                                        </p:tgtEl>
                                        <p:attrNameLst>
                                          <p:attrName>ppt_x</p:attrName>
                                        </p:attrNameLst>
                                      </p:cBhvr>
                                      <p:tavLst>
                                        <p:tav tm="0">
                                          <p:val>
                                            <p:strVal val="#ppt_x"/>
                                          </p:val>
                                        </p:tav>
                                        <p:tav tm="100000">
                                          <p:val>
                                            <p:strVal val="#ppt_x"/>
                                          </p:val>
                                        </p:tav>
                                      </p:tavLst>
                                    </p:anim>
                                    <p:anim calcmode="lin" valueType="num">
                                      <p:cBhvr additive="base">
                                        <p:cTn id="26" dur="500" fill="hold"/>
                                        <p:tgtEl>
                                          <p:spTgt spid="15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均匀平面波的磁场强度矢量 </a:t>
            </a:r>
            <a:r>
              <a:rPr lang="zh-CN" altLang="en-US" sz="2400" i="1" strike="noStrike" noProof="1" dirty="0">
                <a:effectLst/>
                <a:latin typeface="Times New Roman" panose="02020603050405020304" charset="0"/>
                <a:cs typeface="Times New Roman" panose="02020603050405020304" charset="0"/>
              </a:rPr>
              <a:t>H</a:t>
            </a:r>
            <a:r>
              <a:rPr lang="zh-CN" altLang="en-US" sz="2400" strike="noStrike" noProof="1" dirty="0">
                <a:effectLst/>
                <a:latin typeface="+mn-ea"/>
                <a:cs typeface="+mn-ea"/>
              </a:rPr>
              <a:t>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这表明矢量</a:t>
            </a:r>
            <a:r>
              <a:rPr lang="zh-CN" altLang="en-US" sz="2400" i="1" strike="noStrike" noProof="1" dirty="0">
                <a:effectLst/>
                <a:latin typeface="Times New Roman" panose="02020603050405020304" charset="0"/>
                <a:cs typeface="Times New Roman" panose="02020603050405020304" charset="0"/>
              </a:rPr>
              <a:t> H </a:t>
            </a:r>
            <a:r>
              <a:rPr lang="zh-CN" altLang="en-US" sz="2400" strike="noStrike" noProof="1" dirty="0">
                <a:effectLst/>
                <a:latin typeface="+mn-ea"/>
                <a:cs typeface="+mn-ea"/>
              </a:rPr>
              <a:t>仅有</a:t>
            </a:r>
            <a:r>
              <a:rPr lang="zh-CN" altLang="en-US" sz="2400" i="1" strike="noStrike" noProof="1" dirty="0">
                <a:effectLst/>
                <a:latin typeface="Times New Roman" panose="02020603050405020304" charset="0"/>
                <a:cs typeface="Times New Roman" panose="02020603050405020304" charset="0"/>
              </a:rPr>
              <a:t>y</a:t>
            </a:r>
            <a:r>
              <a:rPr lang="zh-CN" altLang="en-US" sz="2400" strike="noStrike" noProof="1" dirty="0">
                <a:effectLst/>
                <a:latin typeface="+mn-ea"/>
                <a:cs typeface="+mn-ea"/>
              </a:rPr>
              <a:t>分量，即</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耗介质中的波阻抗也是一个复数。说明</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与</a:t>
            </a:r>
            <a:r>
              <a:rPr lang="zh-CN" altLang="en-US" sz="2400" i="1" strike="noStrike" noProof="1" dirty="0">
                <a:effectLst/>
                <a:latin typeface="Times New Roman" panose="02020603050405020304" charset="0"/>
                <a:cs typeface="Times New Roman" panose="02020603050405020304" charset="0"/>
              </a:rPr>
              <a:t>Ｈ</a:t>
            </a:r>
            <a:r>
              <a:rPr lang="zh-CN" altLang="en-US" sz="2400" strike="noStrike" noProof="1" dirty="0">
                <a:effectLst/>
                <a:latin typeface="+mn-ea"/>
                <a:cs typeface="+mn-ea"/>
              </a:rPr>
              <a:t>在时间上有相位差存在。</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17416" name="对象 18440"/>
          <p:cNvGraphicFramePr>
            <a:graphicFrameLocks noChangeAspect="1"/>
          </p:cNvGraphicFramePr>
          <p:nvPr>
            <p:custDataLst>
              <p:tags r:id="rId11"/>
            </p:custDataLst>
          </p:nvPr>
        </p:nvGraphicFramePr>
        <p:xfrm>
          <a:off x="2421890" y="1992948"/>
          <a:ext cx="7962900" cy="933450"/>
        </p:xfrm>
        <a:graphic>
          <a:graphicData uri="http://schemas.openxmlformats.org/presentationml/2006/ole">
            <mc:AlternateContent xmlns:mc="http://schemas.openxmlformats.org/markup-compatibility/2006">
              <mc:Choice xmlns:v="urn:schemas-microsoft-com:vml" Requires="v">
                <p:oleObj spid="_x0000_s3096" name="" r:id="rId12" imgW="3606165" imgH="419100" progId="Equation.3">
                  <p:embed/>
                </p:oleObj>
              </mc:Choice>
              <mc:Fallback>
                <p:oleObj name="" r:id="rId12" imgW="3606165" imgH="419100" progId="Equation.3">
                  <p:embed/>
                  <p:pic>
                    <p:nvPicPr>
                      <p:cNvPr id="0" name="图片 3095"/>
                      <p:cNvPicPr/>
                      <p:nvPr/>
                    </p:nvPicPr>
                    <p:blipFill>
                      <a:blip r:embed="rId13"/>
                      <a:stretch>
                        <a:fillRect/>
                      </a:stretch>
                    </p:blipFill>
                    <p:spPr>
                      <a:xfrm>
                        <a:off x="2421890" y="1992948"/>
                        <a:ext cx="7962900" cy="933450"/>
                      </a:xfrm>
                      <a:prstGeom prst="rect">
                        <a:avLst/>
                      </a:prstGeom>
                      <a:noFill/>
                      <a:ln w="38100">
                        <a:noFill/>
                        <a:miter/>
                      </a:ln>
                    </p:spPr>
                  </p:pic>
                </p:oleObj>
              </mc:Fallback>
            </mc:AlternateContent>
          </a:graphicData>
        </a:graphic>
      </p:graphicFrame>
      <p:graphicFrame>
        <p:nvGraphicFramePr>
          <p:cNvPr id="17418" name="对象 18442"/>
          <p:cNvGraphicFramePr>
            <a:graphicFrameLocks noChangeAspect="1"/>
          </p:cNvGraphicFramePr>
          <p:nvPr>
            <p:custDataLst>
              <p:tags r:id="rId14"/>
            </p:custDataLst>
          </p:nvPr>
        </p:nvGraphicFramePr>
        <p:xfrm>
          <a:off x="2402840" y="3610610"/>
          <a:ext cx="2797175" cy="965200"/>
        </p:xfrm>
        <a:graphic>
          <a:graphicData uri="http://schemas.openxmlformats.org/presentationml/2006/ole">
            <mc:AlternateContent xmlns:mc="http://schemas.openxmlformats.org/markup-compatibility/2006">
              <mc:Choice xmlns:v="urn:schemas-microsoft-com:vml" Requires="v">
                <p:oleObj spid="_x0000_s3101" name="" r:id="rId15" imgW="1219200" imgH="419100" progId="Equation.3">
                  <p:embed/>
                </p:oleObj>
              </mc:Choice>
              <mc:Fallback>
                <p:oleObj name="" r:id="rId15" imgW="1219200" imgH="419100" progId="Equation.3">
                  <p:embed/>
                  <p:pic>
                    <p:nvPicPr>
                      <p:cNvPr id="0" name="图片 3100"/>
                      <p:cNvPicPr/>
                      <p:nvPr/>
                    </p:nvPicPr>
                    <p:blipFill>
                      <a:blip r:embed="rId16"/>
                      <a:stretch>
                        <a:fillRect/>
                      </a:stretch>
                    </p:blipFill>
                    <p:spPr>
                      <a:xfrm>
                        <a:off x="2402840" y="3610610"/>
                        <a:ext cx="2797175" cy="965200"/>
                      </a:xfrm>
                      <a:prstGeom prst="rect">
                        <a:avLst/>
                      </a:prstGeom>
                      <a:noFill/>
                      <a:ln w="38100">
                        <a:noFill/>
                        <a:miter/>
                      </a:ln>
                    </p:spPr>
                  </p:pic>
                </p:oleObj>
              </mc:Fallback>
            </mc:AlternateContent>
          </a:graphicData>
        </a:graphic>
      </p:graphicFrame>
      <p:graphicFrame>
        <p:nvGraphicFramePr>
          <p:cNvPr id="14343" name="对象 19460"/>
          <p:cNvGraphicFramePr>
            <a:graphicFrameLocks noChangeAspect="1"/>
          </p:cNvGraphicFramePr>
          <p:nvPr>
            <p:custDataLst>
              <p:tags r:id="rId17"/>
            </p:custDataLst>
          </p:nvPr>
        </p:nvGraphicFramePr>
        <p:xfrm>
          <a:off x="5631815" y="3599498"/>
          <a:ext cx="5014913" cy="1008062"/>
        </p:xfrm>
        <a:graphic>
          <a:graphicData uri="http://schemas.openxmlformats.org/presentationml/2006/ole">
            <mc:AlternateContent xmlns:mc="http://schemas.openxmlformats.org/markup-compatibility/2006">
              <mc:Choice xmlns:v="urn:schemas-microsoft-com:vml" Requires="v">
                <p:oleObj spid="_x0000_s3106" name="" r:id="rId18" imgW="2602865" imgH="520700" progId="Equation.3">
                  <p:embed/>
                </p:oleObj>
              </mc:Choice>
              <mc:Fallback>
                <p:oleObj name="" r:id="rId18" imgW="2602865" imgH="520700" progId="Equation.3">
                  <p:embed/>
                  <p:pic>
                    <p:nvPicPr>
                      <p:cNvPr id="0" name="图片 3105"/>
                      <p:cNvPicPr/>
                      <p:nvPr/>
                    </p:nvPicPr>
                    <p:blipFill>
                      <a:blip r:embed="rId19"/>
                      <a:stretch>
                        <a:fillRect/>
                      </a:stretch>
                    </p:blipFill>
                    <p:spPr>
                      <a:xfrm>
                        <a:off x="5631815" y="3599498"/>
                        <a:ext cx="5014913" cy="10080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416"/>
                                        </p:tgtEl>
                                        <p:attrNameLst>
                                          <p:attrName>style.visibility</p:attrName>
                                        </p:attrNameLst>
                                      </p:cBhvr>
                                      <p:to>
                                        <p:strVal val="visible"/>
                                      </p:to>
                                    </p:set>
                                    <p:anim calcmode="lin" valueType="num">
                                      <p:cBhvr additive="base">
                                        <p:cTn id="7" dur="500" fill="hold"/>
                                        <p:tgtEl>
                                          <p:spTgt spid="17416"/>
                                        </p:tgtEl>
                                        <p:attrNameLst>
                                          <p:attrName>ppt_x</p:attrName>
                                        </p:attrNameLst>
                                      </p:cBhvr>
                                      <p:tavLst>
                                        <p:tav tm="0">
                                          <p:val>
                                            <p:strVal val="#ppt_x"/>
                                          </p:val>
                                        </p:tav>
                                        <p:tav tm="100000">
                                          <p:val>
                                            <p:strVal val="#ppt_x"/>
                                          </p:val>
                                        </p:tav>
                                      </p:tavLst>
                                    </p:anim>
                                    <p:anim calcmode="lin" valueType="num">
                                      <p:cBhvr additive="base">
                                        <p:cTn id="8" dur="500" fill="hold"/>
                                        <p:tgtEl>
                                          <p:spTgt spid="174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8"/>
                                        </p:tgtEl>
                                        <p:attrNameLst>
                                          <p:attrName>style.visibility</p:attrName>
                                        </p:attrNameLst>
                                      </p:cBhvr>
                                      <p:to>
                                        <p:strVal val="visible"/>
                                      </p:to>
                                    </p:set>
                                    <p:anim calcmode="lin" valueType="num">
                                      <p:cBhvr additive="base">
                                        <p:cTn id="13" dur="500" fill="hold"/>
                                        <p:tgtEl>
                                          <p:spTgt spid="17418"/>
                                        </p:tgtEl>
                                        <p:attrNameLst>
                                          <p:attrName>ppt_x</p:attrName>
                                        </p:attrNameLst>
                                      </p:cBhvr>
                                      <p:tavLst>
                                        <p:tav tm="0">
                                          <p:val>
                                            <p:strVal val="#ppt_x"/>
                                          </p:val>
                                        </p:tav>
                                        <p:tav tm="100000">
                                          <p:val>
                                            <p:strVal val="#ppt_x"/>
                                          </p:val>
                                        </p:tav>
                                      </p:tavLst>
                                    </p:anim>
                                    <p:anim calcmode="lin" valueType="num">
                                      <p:cBhvr additive="base">
                                        <p:cTn id="14" dur="500" fill="hold"/>
                                        <p:tgtEl>
                                          <p:spTgt spid="174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对于</a:t>
            </a:r>
            <a:r>
              <a:rPr lang="zh-CN" altLang="en-US" sz="2400" b="1" strike="noStrike" noProof="1" dirty="0">
                <a:solidFill>
                  <a:srgbClr val="FF0000"/>
                </a:solidFill>
                <a:effectLst/>
                <a:latin typeface="+mn-ea"/>
                <a:cs typeface="+mn-ea"/>
              </a:rPr>
              <a:t>一般的电介质</a:t>
            </a:r>
            <a:r>
              <a:rPr lang="zh-CN" altLang="en-US" sz="2400" strike="noStrike" noProof="1" dirty="0">
                <a:effectLst/>
                <a:latin typeface="+mn-ea"/>
                <a:cs typeface="+mn-ea"/>
              </a:rPr>
              <a:t>，可不考虑其磁损耗，即           </a:t>
            </a:r>
            <a:r>
              <a:rPr lang="en-US" altLang="zh-CN" sz="2400" strike="noStrike" noProof="1" dirty="0">
                <a:effectLst/>
                <a:latin typeface="+mn-ea"/>
                <a:cs typeface="+mn-ea"/>
              </a:rPr>
              <a:t> </a:t>
            </a:r>
            <a:r>
              <a:rPr lang="zh-CN" altLang="en-US" sz="2400" strike="noStrike" noProof="1" dirty="0">
                <a:effectLst/>
                <a:latin typeface="+mn-ea"/>
                <a:cs typeface="+mn-ea"/>
              </a:rPr>
              <a:t> ，由上面关于</a:t>
            </a:r>
            <a:r>
              <a:rPr lang="zh-CN" altLang="en-US" sz="2400" i="1" strike="noStrike" noProof="1" dirty="0">
                <a:effectLst/>
                <a:latin typeface="Times New Roman" panose="02020603050405020304" charset="0"/>
                <a:cs typeface="Times New Roman" panose="02020603050405020304" charset="0"/>
              </a:rPr>
              <a:t>α</a:t>
            </a:r>
            <a:r>
              <a:rPr lang="zh-CN" altLang="en-US" sz="2400" strike="noStrike" noProof="1" dirty="0">
                <a:effectLst/>
                <a:latin typeface="+mn-ea"/>
                <a:cs typeface="+mn-ea"/>
              </a:rPr>
              <a:t>和</a:t>
            </a:r>
            <a:r>
              <a:rPr lang="zh-CN" altLang="en-US" sz="2400" i="1" strike="noStrike" noProof="1" dirty="0">
                <a:effectLst/>
                <a:latin typeface="Times New Roman" panose="02020603050405020304" charset="0"/>
                <a:cs typeface="Times New Roman" panose="02020603050405020304" charset="0"/>
              </a:rPr>
              <a:t>β</a:t>
            </a:r>
            <a:r>
              <a:rPr lang="zh-CN" altLang="en-US" sz="2400" strike="noStrike" noProof="1" dirty="0">
                <a:effectLst/>
                <a:latin typeface="+mn-ea"/>
                <a:cs typeface="+mn-ea"/>
              </a:rPr>
              <a:t>的公式：</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在时间上滞后于  一个相位角   </a:t>
            </a:r>
            <a:endParaRPr lang="zh-CN" altLang="en-US" sz="2400" strike="noStrike" noProof="1" dirty="0">
              <a:effectLst/>
              <a:latin typeface="+mn-ea"/>
              <a:cs typeface="+mn-ea"/>
            </a:endParaRPr>
          </a:p>
        </p:txBody>
      </p:sp>
      <p:graphicFrame>
        <p:nvGraphicFramePr>
          <p:cNvPr id="15370" name="对象 21514"/>
          <p:cNvGraphicFramePr>
            <a:graphicFrameLocks noChangeAspect="1"/>
          </p:cNvGraphicFramePr>
          <p:nvPr>
            <p:custDataLst>
              <p:tags r:id="rId11"/>
            </p:custDataLst>
          </p:nvPr>
        </p:nvGraphicFramePr>
        <p:xfrm>
          <a:off x="6771005" y="1408113"/>
          <a:ext cx="1908175" cy="492125"/>
        </p:xfrm>
        <a:graphic>
          <a:graphicData uri="http://schemas.openxmlformats.org/presentationml/2006/ole">
            <mc:AlternateContent xmlns:mc="http://schemas.openxmlformats.org/markup-compatibility/2006">
              <mc:Choice xmlns:v="urn:schemas-microsoft-com:vml" Requires="v">
                <p:oleObj spid="_x0000_s3110" name="" r:id="rId12" imgW="889635" imgH="228600" progId="Equation.3">
                  <p:embed/>
                </p:oleObj>
              </mc:Choice>
              <mc:Fallback>
                <p:oleObj name="" r:id="rId12" imgW="889635" imgH="228600" progId="Equation.3">
                  <p:embed/>
                  <p:pic>
                    <p:nvPicPr>
                      <p:cNvPr id="0" name="图片 3109"/>
                      <p:cNvPicPr/>
                      <p:nvPr/>
                    </p:nvPicPr>
                    <p:blipFill>
                      <a:blip r:embed="rId13"/>
                      <a:stretch>
                        <a:fillRect/>
                      </a:stretch>
                    </p:blipFill>
                    <p:spPr>
                      <a:xfrm>
                        <a:off x="6771005" y="1408113"/>
                        <a:ext cx="1908175" cy="492125"/>
                      </a:xfrm>
                      <a:prstGeom prst="rect">
                        <a:avLst/>
                      </a:prstGeom>
                      <a:noFill/>
                      <a:ln w="38100">
                        <a:noFill/>
                        <a:miter/>
                      </a:ln>
                    </p:spPr>
                  </p:pic>
                </p:oleObj>
              </mc:Fallback>
            </mc:AlternateContent>
          </a:graphicData>
        </a:graphic>
      </p:graphicFrame>
      <p:graphicFrame>
        <p:nvGraphicFramePr>
          <p:cNvPr id="20484" name="对象 21508"/>
          <p:cNvGraphicFramePr>
            <a:graphicFrameLocks noChangeAspect="1"/>
          </p:cNvGraphicFramePr>
          <p:nvPr>
            <p:custDataLst>
              <p:tags r:id="rId14"/>
            </p:custDataLst>
          </p:nvPr>
        </p:nvGraphicFramePr>
        <p:xfrm>
          <a:off x="2964180" y="1998028"/>
          <a:ext cx="6192838" cy="1195387"/>
        </p:xfrm>
        <a:graphic>
          <a:graphicData uri="http://schemas.openxmlformats.org/presentationml/2006/ole">
            <mc:AlternateContent xmlns:mc="http://schemas.openxmlformats.org/markup-compatibility/2006">
              <mc:Choice xmlns:v="urn:schemas-microsoft-com:vml" Requires="v">
                <p:oleObj spid="_x0000_s3108" name="" r:id="rId15" imgW="3505200" imgH="673100" progId="Equation.3">
                  <p:embed/>
                </p:oleObj>
              </mc:Choice>
              <mc:Fallback>
                <p:oleObj name="" r:id="rId15" imgW="3505200" imgH="673100" progId="Equation.3">
                  <p:embed/>
                  <p:pic>
                    <p:nvPicPr>
                      <p:cNvPr id="0" name="图片 3107"/>
                      <p:cNvPicPr/>
                      <p:nvPr/>
                    </p:nvPicPr>
                    <p:blipFill>
                      <a:blip r:embed="rId16"/>
                      <a:stretch>
                        <a:fillRect/>
                      </a:stretch>
                    </p:blipFill>
                    <p:spPr>
                      <a:xfrm>
                        <a:off x="2964180" y="1998028"/>
                        <a:ext cx="6192838" cy="1195387"/>
                      </a:xfrm>
                      <a:prstGeom prst="rect">
                        <a:avLst/>
                      </a:prstGeom>
                      <a:noFill/>
                      <a:ln w="38100">
                        <a:noFill/>
                        <a:miter/>
                      </a:ln>
                    </p:spPr>
                  </p:pic>
                </p:oleObj>
              </mc:Fallback>
            </mc:AlternateContent>
          </a:graphicData>
        </a:graphic>
      </p:graphicFrame>
      <p:graphicFrame>
        <p:nvGraphicFramePr>
          <p:cNvPr id="20486" name="对象 21510"/>
          <p:cNvGraphicFramePr>
            <a:graphicFrameLocks noChangeAspect="1"/>
          </p:cNvGraphicFramePr>
          <p:nvPr>
            <p:custDataLst>
              <p:tags r:id="rId17"/>
            </p:custDataLst>
          </p:nvPr>
        </p:nvGraphicFramePr>
        <p:xfrm>
          <a:off x="2964180" y="3318510"/>
          <a:ext cx="6264275" cy="1200150"/>
        </p:xfrm>
        <a:graphic>
          <a:graphicData uri="http://schemas.openxmlformats.org/presentationml/2006/ole">
            <mc:AlternateContent xmlns:mc="http://schemas.openxmlformats.org/markup-compatibility/2006">
              <mc:Choice xmlns:v="urn:schemas-microsoft-com:vml" Requires="v">
                <p:oleObj spid="_x0000_s3109" name="" r:id="rId18" imgW="3530600" imgH="673100" progId="Equation.3">
                  <p:embed/>
                </p:oleObj>
              </mc:Choice>
              <mc:Fallback>
                <p:oleObj name="" r:id="rId18" imgW="3530600" imgH="673100" progId="Equation.3">
                  <p:embed/>
                  <p:pic>
                    <p:nvPicPr>
                      <p:cNvPr id="0" name="图片 3108"/>
                      <p:cNvPicPr/>
                      <p:nvPr/>
                    </p:nvPicPr>
                    <p:blipFill>
                      <a:blip r:embed="rId19"/>
                      <a:stretch>
                        <a:fillRect/>
                      </a:stretch>
                    </p:blipFill>
                    <p:spPr>
                      <a:xfrm>
                        <a:off x="2964180" y="3318510"/>
                        <a:ext cx="6264275" cy="1200150"/>
                      </a:xfrm>
                      <a:prstGeom prst="rect">
                        <a:avLst/>
                      </a:prstGeom>
                      <a:noFill/>
                      <a:ln w="38100">
                        <a:noFill/>
                        <a:miter/>
                      </a:ln>
                    </p:spPr>
                  </p:pic>
                </p:oleObj>
              </mc:Fallback>
            </mc:AlternateContent>
          </a:graphicData>
        </a:graphic>
      </p:graphicFrame>
      <p:graphicFrame>
        <p:nvGraphicFramePr>
          <p:cNvPr id="20488" name="对象 21512"/>
          <p:cNvGraphicFramePr>
            <a:graphicFrameLocks noChangeAspect="1"/>
          </p:cNvGraphicFramePr>
          <p:nvPr>
            <p:custDataLst>
              <p:tags r:id="rId20"/>
            </p:custDataLst>
          </p:nvPr>
        </p:nvGraphicFramePr>
        <p:xfrm>
          <a:off x="2964180" y="4518660"/>
          <a:ext cx="5473700" cy="1120775"/>
        </p:xfrm>
        <a:graphic>
          <a:graphicData uri="http://schemas.openxmlformats.org/presentationml/2006/ole">
            <mc:AlternateContent xmlns:mc="http://schemas.openxmlformats.org/markup-compatibility/2006">
              <mc:Choice xmlns:v="urn:schemas-microsoft-com:vml" Requires="v">
                <p:oleObj spid="_x0000_s3107" name="" r:id="rId21" imgW="2463800" imgH="508000" progId="Equation.3">
                  <p:embed/>
                </p:oleObj>
              </mc:Choice>
              <mc:Fallback>
                <p:oleObj name="" r:id="rId21" imgW="2463800" imgH="508000" progId="Equation.3">
                  <p:embed/>
                  <p:pic>
                    <p:nvPicPr>
                      <p:cNvPr id="0" name="图片 3106"/>
                      <p:cNvPicPr/>
                      <p:nvPr/>
                    </p:nvPicPr>
                    <p:blipFill>
                      <a:blip r:embed="rId22"/>
                      <a:stretch>
                        <a:fillRect/>
                      </a:stretch>
                    </p:blipFill>
                    <p:spPr>
                      <a:xfrm>
                        <a:off x="2964180" y="4518660"/>
                        <a:ext cx="5473700" cy="1120775"/>
                      </a:xfrm>
                      <a:prstGeom prst="rect">
                        <a:avLst/>
                      </a:prstGeom>
                      <a:noFill/>
                      <a:ln w="38100">
                        <a:noFill/>
                        <a:miter/>
                      </a:ln>
                    </p:spPr>
                  </p:pic>
                </p:oleObj>
              </mc:Fallback>
            </mc:AlternateContent>
          </a:graphicData>
        </a:graphic>
      </p:graphicFrame>
      <p:graphicFrame>
        <p:nvGraphicFramePr>
          <p:cNvPr id="20492" name="对象 21516"/>
          <p:cNvGraphicFramePr>
            <a:graphicFrameLocks noChangeAspect="1"/>
          </p:cNvGraphicFramePr>
          <p:nvPr>
            <p:custDataLst>
              <p:tags r:id="rId23"/>
            </p:custDataLst>
          </p:nvPr>
        </p:nvGraphicFramePr>
        <p:xfrm>
          <a:off x="1270635" y="5811520"/>
          <a:ext cx="485775" cy="504825"/>
        </p:xfrm>
        <a:graphic>
          <a:graphicData uri="http://schemas.openxmlformats.org/presentationml/2006/ole">
            <mc:AlternateContent xmlns:mc="http://schemas.openxmlformats.org/markup-compatibility/2006">
              <mc:Choice xmlns:v="urn:schemas-microsoft-com:vml" Requires="v">
                <p:oleObj spid="_x0000_s3111" name="" r:id="rId24" imgW="229235" imgH="241935" progId="Equation.3">
                  <p:embed/>
                </p:oleObj>
              </mc:Choice>
              <mc:Fallback>
                <p:oleObj name="" r:id="rId24" imgW="229235" imgH="241935" progId="Equation.3">
                  <p:embed/>
                  <p:pic>
                    <p:nvPicPr>
                      <p:cNvPr id="0" name="图片 3110"/>
                      <p:cNvPicPr/>
                      <p:nvPr/>
                    </p:nvPicPr>
                    <p:blipFill>
                      <a:blip r:embed="rId25"/>
                      <a:stretch>
                        <a:fillRect/>
                      </a:stretch>
                    </p:blipFill>
                    <p:spPr>
                      <a:xfrm>
                        <a:off x="1270635" y="5811520"/>
                        <a:ext cx="485775" cy="504825"/>
                      </a:xfrm>
                      <a:prstGeom prst="rect">
                        <a:avLst/>
                      </a:prstGeom>
                      <a:noFill/>
                      <a:ln w="38100">
                        <a:noFill/>
                        <a:miter/>
                      </a:ln>
                    </p:spPr>
                  </p:pic>
                </p:oleObj>
              </mc:Fallback>
            </mc:AlternateContent>
          </a:graphicData>
        </a:graphic>
      </p:graphicFrame>
      <p:graphicFrame>
        <p:nvGraphicFramePr>
          <p:cNvPr id="20494" name="对象 21518"/>
          <p:cNvGraphicFramePr>
            <a:graphicFrameLocks noChangeAspect="1"/>
          </p:cNvGraphicFramePr>
          <p:nvPr>
            <p:custDataLst>
              <p:tags r:id="rId26"/>
            </p:custDataLst>
          </p:nvPr>
        </p:nvGraphicFramePr>
        <p:xfrm>
          <a:off x="3807778" y="5811203"/>
          <a:ext cx="441325" cy="504825"/>
        </p:xfrm>
        <a:graphic>
          <a:graphicData uri="http://schemas.openxmlformats.org/presentationml/2006/ole">
            <mc:AlternateContent xmlns:mc="http://schemas.openxmlformats.org/markup-compatibility/2006">
              <mc:Choice xmlns:v="urn:schemas-microsoft-com:vml" Requires="v">
                <p:oleObj spid="_x0000_s3112" name="" r:id="rId27" imgW="203835" imgH="229235" progId="Equation.3">
                  <p:embed/>
                </p:oleObj>
              </mc:Choice>
              <mc:Fallback>
                <p:oleObj name="" r:id="rId27" imgW="203835" imgH="229235" progId="Equation.3">
                  <p:embed/>
                  <p:pic>
                    <p:nvPicPr>
                      <p:cNvPr id="0" name="图片 3111"/>
                      <p:cNvPicPr/>
                      <p:nvPr/>
                    </p:nvPicPr>
                    <p:blipFill>
                      <a:blip r:embed="rId28"/>
                      <a:stretch>
                        <a:fillRect/>
                      </a:stretch>
                    </p:blipFill>
                    <p:spPr>
                      <a:xfrm>
                        <a:off x="3807778" y="5811203"/>
                        <a:ext cx="441325" cy="504825"/>
                      </a:xfrm>
                      <a:prstGeom prst="rect">
                        <a:avLst/>
                      </a:prstGeom>
                      <a:noFill/>
                      <a:ln w="38100">
                        <a:noFill/>
                        <a:miter/>
                      </a:ln>
                    </p:spPr>
                  </p:pic>
                </p:oleObj>
              </mc:Fallback>
            </mc:AlternateContent>
          </a:graphicData>
        </a:graphic>
      </p:graphicFrame>
      <p:graphicFrame>
        <p:nvGraphicFramePr>
          <p:cNvPr id="20496" name="对象 21520"/>
          <p:cNvGraphicFramePr>
            <a:graphicFrameLocks noChangeAspect="1"/>
          </p:cNvGraphicFramePr>
          <p:nvPr>
            <p:custDataLst>
              <p:tags r:id="rId29"/>
            </p:custDataLst>
          </p:nvPr>
        </p:nvGraphicFramePr>
        <p:xfrm>
          <a:off x="5689918" y="5671503"/>
          <a:ext cx="379412" cy="647700"/>
        </p:xfrm>
        <a:graphic>
          <a:graphicData uri="http://schemas.openxmlformats.org/presentationml/2006/ole">
            <mc:AlternateContent xmlns:mc="http://schemas.openxmlformats.org/markup-compatibility/2006">
              <mc:Choice xmlns:v="urn:schemas-microsoft-com:vml" Requires="v">
                <p:oleObj spid="_x0000_s3105" name="" r:id="rId30" imgW="203200" imgH="343535" progId="Equation.3">
                  <p:embed/>
                </p:oleObj>
              </mc:Choice>
              <mc:Fallback>
                <p:oleObj name="" r:id="rId30" imgW="203200" imgH="343535" progId="Equation.3">
                  <p:embed/>
                  <p:pic>
                    <p:nvPicPr>
                      <p:cNvPr id="0" name="图片 3104"/>
                      <p:cNvPicPr/>
                      <p:nvPr/>
                    </p:nvPicPr>
                    <p:blipFill>
                      <a:blip r:embed="rId31"/>
                      <a:stretch>
                        <a:fillRect/>
                      </a:stretch>
                    </p:blipFill>
                    <p:spPr>
                      <a:xfrm>
                        <a:off x="5689918" y="5671503"/>
                        <a:ext cx="379412" cy="6477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ppt_x"/>
                                          </p:val>
                                        </p:tav>
                                        <p:tav tm="100000">
                                          <p:val>
                                            <p:strVal val="#ppt_x"/>
                                          </p:val>
                                        </p:tav>
                                      </p:tavLst>
                                    </p:anim>
                                    <p:anim calcmode="lin" valueType="num">
                                      <p:cBhvr additive="base">
                                        <p:cTn id="8" dur="500" fill="hold"/>
                                        <p:tgtEl>
                                          <p:spTgt spid="2048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6"/>
                                        </p:tgtEl>
                                        <p:attrNameLst>
                                          <p:attrName>style.visibility</p:attrName>
                                        </p:attrNameLst>
                                      </p:cBhvr>
                                      <p:to>
                                        <p:strVal val="visible"/>
                                      </p:to>
                                    </p:set>
                                    <p:anim calcmode="lin" valueType="num">
                                      <p:cBhvr additive="base">
                                        <p:cTn id="11" dur="500" fill="hold"/>
                                        <p:tgtEl>
                                          <p:spTgt spid="20486"/>
                                        </p:tgtEl>
                                        <p:attrNameLst>
                                          <p:attrName>ppt_x</p:attrName>
                                        </p:attrNameLst>
                                      </p:cBhvr>
                                      <p:tavLst>
                                        <p:tav tm="0">
                                          <p:val>
                                            <p:strVal val="#ppt_x"/>
                                          </p:val>
                                        </p:tav>
                                        <p:tav tm="100000">
                                          <p:val>
                                            <p:strVal val="#ppt_x"/>
                                          </p:val>
                                        </p:tav>
                                      </p:tavLst>
                                    </p:anim>
                                    <p:anim calcmode="lin" valueType="num">
                                      <p:cBhvr additive="base">
                                        <p:cTn id="12"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488"/>
                                        </p:tgtEl>
                                        <p:attrNameLst>
                                          <p:attrName>style.visibility</p:attrName>
                                        </p:attrNameLst>
                                      </p:cBhvr>
                                      <p:to>
                                        <p:strVal val="visible"/>
                                      </p:to>
                                    </p:set>
                                    <p:anim calcmode="lin" valueType="num">
                                      <p:cBhvr additive="base">
                                        <p:cTn id="17" dur="500" fill="hold"/>
                                        <p:tgtEl>
                                          <p:spTgt spid="20488"/>
                                        </p:tgtEl>
                                        <p:attrNameLst>
                                          <p:attrName>ppt_x</p:attrName>
                                        </p:attrNameLst>
                                      </p:cBhvr>
                                      <p:tavLst>
                                        <p:tav tm="0">
                                          <p:val>
                                            <p:strVal val="#ppt_x"/>
                                          </p:val>
                                        </p:tav>
                                        <p:tav tm="100000">
                                          <p:val>
                                            <p:strVal val="#ppt_x"/>
                                          </p:val>
                                        </p:tav>
                                      </p:tavLst>
                                    </p:anim>
                                    <p:anim calcmode="lin" valueType="num">
                                      <p:cBhvr additive="base">
                                        <p:cTn id="18"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492"/>
                                        </p:tgtEl>
                                        <p:attrNameLst>
                                          <p:attrName>style.visibility</p:attrName>
                                        </p:attrNameLst>
                                      </p:cBhvr>
                                      <p:to>
                                        <p:strVal val="visible"/>
                                      </p:to>
                                    </p:set>
                                    <p:anim calcmode="lin" valueType="num">
                                      <p:cBhvr additive="base">
                                        <p:cTn id="23" dur="500" fill="hold"/>
                                        <p:tgtEl>
                                          <p:spTgt spid="20492"/>
                                        </p:tgtEl>
                                        <p:attrNameLst>
                                          <p:attrName>ppt_x</p:attrName>
                                        </p:attrNameLst>
                                      </p:cBhvr>
                                      <p:tavLst>
                                        <p:tav tm="0">
                                          <p:val>
                                            <p:strVal val="#ppt_x"/>
                                          </p:val>
                                        </p:tav>
                                        <p:tav tm="100000">
                                          <p:val>
                                            <p:strVal val="#ppt_x"/>
                                          </p:val>
                                        </p:tav>
                                      </p:tavLst>
                                    </p:anim>
                                    <p:anim calcmode="lin" valueType="num">
                                      <p:cBhvr additive="base">
                                        <p:cTn id="24" dur="500" fill="hold"/>
                                        <p:tgtEl>
                                          <p:spTgt spid="2049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494"/>
                                        </p:tgtEl>
                                        <p:attrNameLst>
                                          <p:attrName>style.visibility</p:attrName>
                                        </p:attrNameLst>
                                      </p:cBhvr>
                                      <p:to>
                                        <p:strVal val="visible"/>
                                      </p:to>
                                    </p:set>
                                    <p:anim calcmode="lin" valueType="num">
                                      <p:cBhvr additive="base">
                                        <p:cTn id="27" dur="500" fill="hold"/>
                                        <p:tgtEl>
                                          <p:spTgt spid="20494"/>
                                        </p:tgtEl>
                                        <p:attrNameLst>
                                          <p:attrName>ppt_x</p:attrName>
                                        </p:attrNameLst>
                                      </p:cBhvr>
                                      <p:tavLst>
                                        <p:tav tm="0">
                                          <p:val>
                                            <p:strVal val="#ppt_x"/>
                                          </p:val>
                                        </p:tav>
                                        <p:tav tm="100000">
                                          <p:val>
                                            <p:strVal val="#ppt_x"/>
                                          </p:val>
                                        </p:tav>
                                      </p:tavLst>
                                    </p:anim>
                                    <p:anim calcmode="lin" valueType="num">
                                      <p:cBhvr additive="base">
                                        <p:cTn id="28" dur="500" fill="hold"/>
                                        <p:tgtEl>
                                          <p:spTgt spid="2049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496"/>
                                        </p:tgtEl>
                                        <p:attrNameLst>
                                          <p:attrName>style.visibility</p:attrName>
                                        </p:attrNameLst>
                                      </p:cBhvr>
                                      <p:to>
                                        <p:strVal val="visible"/>
                                      </p:to>
                                    </p:set>
                                    <p:anim calcmode="lin" valueType="num">
                                      <p:cBhvr additive="base">
                                        <p:cTn id="31" dur="500" fill="hold"/>
                                        <p:tgtEl>
                                          <p:spTgt spid="20496"/>
                                        </p:tgtEl>
                                        <p:attrNameLst>
                                          <p:attrName>ppt_x</p:attrName>
                                        </p:attrNameLst>
                                      </p:cBhvr>
                                      <p:tavLst>
                                        <p:tav tm="0">
                                          <p:val>
                                            <p:strVal val="#ppt_x"/>
                                          </p:val>
                                        </p:tav>
                                        <p:tav tm="100000">
                                          <p:val>
                                            <p:strVal val="#ppt_x"/>
                                          </p:val>
                                        </p:tav>
                                      </p:tavLst>
                                    </p:anim>
                                    <p:anim calcmode="lin" valueType="num">
                                      <p:cBhvr additive="base">
                                        <p:cTn id="32" dur="500" fill="hold"/>
                                        <p:tgtEl>
                                          <p:spTgt spid="204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对于</a:t>
            </a:r>
            <a:r>
              <a:rPr lang="zh-CN" altLang="en-US" sz="2400" b="1" strike="noStrike" noProof="1" dirty="0">
                <a:solidFill>
                  <a:srgbClr val="FF0000"/>
                </a:solidFill>
                <a:effectLst/>
                <a:latin typeface="+mn-ea"/>
                <a:cs typeface="+mn-ea"/>
              </a:rPr>
              <a:t>良好的电介质</a:t>
            </a:r>
            <a:r>
              <a:rPr lang="zh-CN" altLang="en-US" sz="2400" strike="noStrike" noProof="1" dirty="0">
                <a:effectLst/>
                <a:latin typeface="+mn-ea"/>
                <a:cs typeface="+mn-ea"/>
              </a:rPr>
              <a:t>，              ，同样有：</a:t>
            </a:r>
            <a:endParaRPr lang="zh-CN" altLang="en-US" sz="2400" strike="noStrike" noProof="1" dirty="0">
              <a:effectLst/>
              <a:latin typeface="+mn-ea"/>
              <a:cs typeface="+mn-ea"/>
            </a:endParaRPr>
          </a:p>
        </p:txBody>
      </p:sp>
      <p:graphicFrame>
        <p:nvGraphicFramePr>
          <p:cNvPr id="17412" name="对象 23556"/>
          <p:cNvGraphicFramePr>
            <a:graphicFrameLocks noChangeAspect="1"/>
          </p:cNvGraphicFramePr>
          <p:nvPr>
            <p:custDataLst>
              <p:tags r:id="rId11"/>
            </p:custDataLst>
          </p:nvPr>
        </p:nvGraphicFramePr>
        <p:xfrm>
          <a:off x="3521710" y="1145540"/>
          <a:ext cx="2232025" cy="1076325"/>
        </p:xfrm>
        <a:graphic>
          <a:graphicData uri="http://schemas.openxmlformats.org/presentationml/2006/ole">
            <mc:AlternateContent xmlns:mc="http://schemas.openxmlformats.org/markup-compatibility/2006">
              <mc:Choice xmlns:v="urn:schemas-microsoft-com:vml" Requires="v">
                <p:oleObj spid="_x0000_s3090" name="" r:id="rId12" imgW="813435" imgH="393700" progId="Equation.3">
                  <p:embed/>
                </p:oleObj>
              </mc:Choice>
              <mc:Fallback>
                <p:oleObj name="" r:id="rId12" imgW="813435" imgH="393700" progId="Equation.3">
                  <p:embed/>
                  <p:pic>
                    <p:nvPicPr>
                      <p:cNvPr id="0" name="图片 3089"/>
                      <p:cNvPicPr/>
                      <p:nvPr/>
                    </p:nvPicPr>
                    <p:blipFill>
                      <a:blip r:embed="rId13"/>
                      <a:stretch>
                        <a:fillRect/>
                      </a:stretch>
                    </p:blipFill>
                    <p:spPr>
                      <a:xfrm>
                        <a:off x="3521710" y="1145540"/>
                        <a:ext cx="2232025" cy="1076325"/>
                      </a:xfrm>
                      <a:prstGeom prst="rect">
                        <a:avLst/>
                      </a:prstGeom>
                      <a:noFill/>
                      <a:ln w="38100">
                        <a:noFill/>
                        <a:miter/>
                      </a:ln>
                    </p:spPr>
                  </p:pic>
                </p:oleObj>
              </mc:Fallback>
            </mc:AlternateContent>
          </a:graphicData>
        </a:graphic>
      </p:graphicFrame>
      <p:graphicFrame>
        <p:nvGraphicFramePr>
          <p:cNvPr id="22534" name="对象 23558"/>
          <p:cNvGraphicFramePr>
            <a:graphicFrameLocks noChangeAspect="1"/>
          </p:cNvGraphicFramePr>
          <p:nvPr>
            <p:custDataLst>
              <p:tags r:id="rId14"/>
            </p:custDataLst>
          </p:nvPr>
        </p:nvGraphicFramePr>
        <p:xfrm>
          <a:off x="5116037" y="2202180"/>
          <a:ext cx="2592387" cy="941388"/>
        </p:xfrm>
        <a:graphic>
          <a:graphicData uri="http://schemas.openxmlformats.org/presentationml/2006/ole">
            <mc:AlternateContent xmlns:mc="http://schemas.openxmlformats.org/markup-compatibility/2006">
              <mc:Choice xmlns:v="urn:schemas-microsoft-com:vml" Requires="v">
                <p:oleObj spid="_x0000_s3088" name="" r:id="rId15" imgW="1080135" imgH="393700" progId="Equation.3">
                  <p:embed/>
                </p:oleObj>
              </mc:Choice>
              <mc:Fallback>
                <p:oleObj name="" r:id="rId15" imgW="1080135" imgH="393700" progId="Equation.3">
                  <p:embed/>
                  <p:pic>
                    <p:nvPicPr>
                      <p:cNvPr id="0" name="图片 3087"/>
                      <p:cNvPicPr/>
                      <p:nvPr/>
                    </p:nvPicPr>
                    <p:blipFill>
                      <a:blip r:embed="rId16"/>
                      <a:stretch>
                        <a:fillRect/>
                      </a:stretch>
                    </p:blipFill>
                    <p:spPr>
                      <a:xfrm>
                        <a:off x="5116037" y="2202180"/>
                        <a:ext cx="2592387" cy="941388"/>
                      </a:xfrm>
                      <a:prstGeom prst="rect">
                        <a:avLst/>
                      </a:prstGeom>
                      <a:noFill/>
                      <a:ln w="38100">
                        <a:noFill/>
                        <a:miter/>
                      </a:ln>
                    </p:spPr>
                  </p:pic>
                </p:oleObj>
              </mc:Fallback>
            </mc:AlternateContent>
          </a:graphicData>
        </a:graphic>
      </p:graphicFrame>
      <p:graphicFrame>
        <p:nvGraphicFramePr>
          <p:cNvPr id="22536" name="对象 23560"/>
          <p:cNvGraphicFramePr>
            <a:graphicFrameLocks noChangeAspect="1"/>
          </p:cNvGraphicFramePr>
          <p:nvPr>
            <p:custDataLst>
              <p:tags r:id="rId17"/>
            </p:custDataLst>
          </p:nvPr>
        </p:nvGraphicFramePr>
        <p:xfrm>
          <a:off x="4765200" y="3264218"/>
          <a:ext cx="3294062" cy="933450"/>
        </p:xfrm>
        <a:graphic>
          <a:graphicData uri="http://schemas.openxmlformats.org/presentationml/2006/ole">
            <mc:AlternateContent xmlns:mc="http://schemas.openxmlformats.org/markup-compatibility/2006">
              <mc:Choice xmlns:v="urn:schemas-microsoft-com:vml" Requires="v">
                <p:oleObj spid="_x0000_s3092" name="" r:id="rId18" imgW="1536065" imgH="431800" progId="Equation.3">
                  <p:embed/>
                </p:oleObj>
              </mc:Choice>
              <mc:Fallback>
                <p:oleObj name="" r:id="rId18" imgW="1536065" imgH="431800" progId="Equation.3">
                  <p:embed/>
                  <p:pic>
                    <p:nvPicPr>
                      <p:cNvPr id="0" name="图片 3091"/>
                      <p:cNvPicPr/>
                      <p:nvPr/>
                    </p:nvPicPr>
                    <p:blipFill>
                      <a:blip r:embed="rId19"/>
                      <a:stretch>
                        <a:fillRect/>
                      </a:stretch>
                    </p:blipFill>
                    <p:spPr>
                      <a:xfrm>
                        <a:off x="4765200" y="3264218"/>
                        <a:ext cx="3294062" cy="933450"/>
                      </a:xfrm>
                      <a:prstGeom prst="rect">
                        <a:avLst/>
                      </a:prstGeom>
                      <a:noFill/>
                      <a:ln w="38100">
                        <a:noFill/>
                        <a:miter/>
                      </a:ln>
                    </p:spPr>
                  </p:pic>
                </p:oleObj>
              </mc:Fallback>
            </mc:AlternateContent>
          </a:graphicData>
        </a:graphic>
      </p:graphicFrame>
      <p:graphicFrame>
        <p:nvGraphicFramePr>
          <p:cNvPr id="22538" name="对象 23562"/>
          <p:cNvGraphicFramePr>
            <a:graphicFrameLocks noChangeAspect="1"/>
          </p:cNvGraphicFramePr>
          <p:nvPr>
            <p:custDataLst>
              <p:tags r:id="rId20"/>
            </p:custDataLst>
          </p:nvPr>
        </p:nvGraphicFramePr>
        <p:xfrm>
          <a:off x="4035743" y="4434205"/>
          <a:ext cx="4752975" cy="1044575"/>
        </p:xfrm>
        <a:graphic>
          <a:graphicData uri="http://schemas.openxmlformats.org/presentationml/2006/ole">
            <mc:AlternateContent xmlns:mc="http://schemas.openxmlformats.org/markup-compatibility/2006">
              <mc:Choice xmlns:v="urn:schemas-microsoft-com:vml" Requires="v">
                <p:oleObj spid="_x0000_s3089" name="" r:id="rId21" imgW="2120900" imgH="469900" progId="Equation.3">
                  <p:embed/>
                </p:oleObj>
              </mc:Choice>
              <mc:Fallback>
                <p:oleObj name="" r:id="rId21" imgW="2120900" imgH="469900" progId="Equation.3">
                  <p:embed/>
                  <p:pic>
                    <p:nvPicPr>
                      <p:cNvPr id="0" name="图片 3088"/>
                      <p:cNvPicPr/>
                      <p:nvPr/>
                    </p:nvPicPr>
                    <p:blipFill>
                      <a:blip r:embed="rId22"/>
                      <a:stretch>
                        <a:fillRect/>
                      </a:stretch>
                    </p:blipFill>
                    <p:spPr>
                      <a:xfrm>
                        <a:off x="4035743" y="4434205"/>
                        <a:ext cx="4752975" cy="10445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36"/>
                                        </p:tgtEl>
                                        <p:attrNameLst>
                                          <p:attrName>style.visibility</p:attrName>
                                        </p:attrNameLst>
                                      </p:cBhvr>
                                      <p:to>
                                        <p:strVal val="visible"/>
                                      </p:to>
                                    </p:set>
                                    <p:anim calcmode="lin" valueType="num">
                                      <p:cBhvr additive="base">
                                        <p:cTn id="13" dur="500" fill="hold"/>
                                        <p:tgtEl>
                                          <p:spTgt spid="22536"/>
                                        </p:tgtEl>
                                        <p:attrNameLst>
                                          <p:attrName>ppt_x</p:attrName>
                                        </p:attrNameLst>
                                      </p:cBhvr>
                                      <p:tavLst>
                                        <p:tav tm="0">
                                          <p:val>
                                            <p:strVal val="#ppt_x"/>
                                          </p:val>
                                        </p:tav>
                                        <p:tav tm="100000">
                                          <p:val>
                                            <p:strVal val="#ppt_x"/>
                                          </p:val>
                                        </p:tav>
                                      </p:tavLst>
                                    </p:anim>
                                    <p:anim calcmode="lin" valueType="num">
                                      <p:cBhvr additive="base">
                                        <p:cTn id="14"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538"/>
                                        </p:tgtEl>
                                        <p:attrNameLst>
                                          <p:attrName>style.visibility</p:attrName>
                                        </p:attrNameLst>
                                      </p:cBhvr>
                                      <p:to>
                                        <p:strVal val="visible"/>
                                      </p:to>
                                    </p:set>
                                    <p:anim calcmode="lin" valueType="num">
                                      <p:cBhvr additive="base">
                                        <p:cTn id="19" dur="500" fill="hold"/>
                                        <p:tgtEl>
                                          <p:spTgt spid="22538"/>
                                        </p:tgtEl>
                                        <p:attrNameLst>
                                          <p:attrName>ppt_x</p:attrName>
                                        </p:attrNameLst>
                                      </p:cBhvr>
                                      <p:tavLst>
                                        <p:tav tm="0">
                                          <p:val>
                                            <p:strVal val="#ppt_x"/>
                                          </p:val>
                                        </p:tav>
                                        <p:tav tm="100000">
                                          <p:val>
                                            <p:strVal val="#ppt_x"/>
                                          </p:val>
                                        </p:tav>
                                      </p:tavLst>
                                    </p:anim>
                                    <p:anim calcmode="lin" valueType="num">
                                      <p:cBhvr additive="base">
                                        <p:cTn id="20" dur="500" fill="hold"/>
                                        <p:tgtEl>
                                          <p:spTgt spid="22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a:t>
            </a:r>
            <a:r>
              <a:rPr lang="en-US" sz="2800" dirty="0" err="1"/>
              <a:t>3</a:t>
            </a:r>
            <a:r>
              <a:rPr lang="zh-CN" sz="2800" dirty="0" err="1"/>
              <a:t>、</a:t>
            </a:r>
            <a:r>
              <a:rPr sz="2800" dirty="0" err="1"/>
              <a:t>电磁波在有耗媒质中的传播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6.3.3 </a:t>
            </a:r>
            <a:r>
              <a:rPr sz="2400" b="1" kern="0">
                <a:sym typeface="+mn-ea"/>
              </a:rPr>
              <a:t>有耗介质中的均匀平面波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对于理想电介质，      即(       )，于是：</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和理想介质中的均匀平面波的特性完全相同。</a:t>
            </a:r>
            <a:endParaRPr lang="zh-CN" altLang="en-US" sz="2400" strike="noStrike" noProof="1" dirty="0">
              <a:effectLst/>
              <a:latin typeface="+mn-ea"/>
              <a:cs typeface="+mn-ea"/>
            </a:endParaRPr>
          </a:p>
        </p:txBody>
      </p:sp>
      <p:graphicFrame>
        <p:nvGraphicFramePr>
          <p:cNvPr id="18436" name="对象 24580"/>
          <p:cNvGraphicFramePr>
            <a:graphicFrameLocks noChangeAspect="1"/>
          </p:cNvGraphicFramePr>
          <p:nvPr>
            <p:custDataLst>
              <p:tags r:id="rId11"/>
            </p:custDataLst>
          </p:nvPr>
        </p:nvGraphicFramePr>
        <p:xfrm>
          <a:off x="3297873" y="1418590"/>
          <a:ext cx="1008062" cy="469900"/>
        </p:xfrm>
        <a:graphic>
          <a:graphicData uri="http://schemas.openxmlformats.org/presentationml/2006/ole">
            <mc:AlternateContent xmlns:mc="http://schemas.openxmlformats.org/markup-compatibility/2006">
              <mc:Choice xmlns:v="urn:schemas-microsoft-com:vml" Requires="v">
                <p:oleObj spid="_x0000_s3086" name="" r:id="rId12" imgW="432435" imgH="203200" progId="Equation.3">
                  <p:embed/>
                </p:oleObj>
              </mc:Choice>
              <mc:Fallback>
                <p:oleObj name="" r:id="rId12" imgW="432435" imgH="203200" progId="Equation.3">
                  <p:embed/>
                  <p:pic>
                    <p:nvPicPr>
                      <p:cNvPr id="0" name="图片 3085"/>
                      <p:cNvPicPr/>
                      <p:nvPr/>
                    </p:nvPicPr>
                    <p:blipFill>
                      <a:blip r:embed="rId13"/>
                      <a:stretch>
                        <a:fillRect/>
                      </a:stretch>
                    </p:blipFill>
                    <p:spPr>
                      <a:xfrm>
                        <a:off x="3297873" y="1418590"/>
                        <a:ext cx="1008062" cy="469900"/>
                      </a:xfrm>
                      <a:prstGeom prst="rect">
                        <a:avLst/>
                      </a:prstGeom>
                      <a:noFill/>
                      <a:ln w="38100">
                        <a:noFill/>
                        <a:miter/>
                      </a:ln>
                    </p:spPr>
                  </p:pic>
                </p:oleObj>
              </mc:Fallback>
            </mc:AlternateContent>
          </a:graphicData>
        </a:graphic>
      </p:graphicFrame>
      <p:graphicFrame>
        <p:nvGraphicFramePr>
          <p:cNvPr id="18438" name="对象 24582"/>
          <p:cNvGraphicFramePr>
            <a:graphicFrameLocks noChangeAspect="1"/>
          </p:cNvGraphicFramePr>
          <p:nvPr>
            <p:custDataLst>
              <p:tags r:id="rId14"/>
            </p:custDataLst>
          </p:nvPr>
        </p:nvGraphicFramePr>
        <p:xfrm>
          <a:off x="4766310" y="1428115"/>
          <a:ext cx="1081088" cy="460375"/>
        </p:xfrm>
        <a:graphic>
          <a:graphicData uri="http://schemas.openxmlformats.org/presentationml/2006/ole">
            <mc:AlternateContent xmlns:mc="http://schemas.openxmlformats.org/markup-compatibility/2006">
              <mc:Choice xmlns:v="urn:schemas-microsoft-com:vml" Requires="v">
                <p:oleObj spid="_x0000_s3091" name="" r:id="rId15" imgW="533400" imgH="228600" progId="Equation.3">
                  <p:embed/>
                </p:oleObj>
              </mc:Choice>
              <mc:Fallback>
                <p:oleObj name="" r:id="rId15" imgW="533400" imgH="228600" progId="Equation.3">
                  <p:embed/>
                  <p:pic>
                    <p:nvPicPr>
                      <p:cNvPr id="0" name="图片 3090"/>
                      <p:cNvPicPr/>
                      <p:nvPr/>
                    </p:nvPicPr>
                    <p:blipFill>
                      <a:blip r:embed="rId16"/>
                      <a:stretch>
                        <a:fillRect/>
                      </a:stretch>
                    </p:blipFill>
                    <p:spPr>
                      <a:xfrm>
                        <a:off x="4766310" y="1428115"/>
                        <a:ext cx="1081088" cy="460375"/>
                      </a:xfrm>
                      <a:prstGeom prst="rect">
                        <a:avLst/>
                      </a:prstGeom>
                      <a:noFill/>
                      <a:ln w="38100">
                        <a:noFill/>
                        <a:miter/>
                      </a:ln>
                    </p:spPr>
                  </p:pic>
                </p:oleObj>
              </mc:Fallback>
            </mc:AlternateContent>
          </a:graphicData>
        </a:graphic>
      </p:graphicFrame>
      <p:graphicFrame>
        <p:nvGraphicFramePr>
          <p:cNvPr id="23560" name="对象 24584"/>
          <p:cNvGraphicFramePr>
            <a:graphicFrameLocks noChangeAspect="1"/>
          </p:cNvGraphicFramePr>
          <p:nvPr>
            <p:custDataLst>
              <p:tags r:id="rId17"/>
            </p:custDataLst>
          </p:nvPr>
        </p:nvGraphicFramePr>
        <p:xfrm>
          <a:off x="4266248" y="2277745"/>
          <a:ext cx="2736850" cy="817563"/>
        </p:xfrm>
        <a:graphic>
          <a:graphicData uri="http://schemas.openxmlformats.org/presentationml/2006/ole">
            <mc:AlternateContent xmlns:mc="http://schemas.openxmlformats.org/markup-compatibility/2006">
              <mc:Choice xmlns:v="urn:schemas-microsoft-com:vml" Requires="v">
                <p:oleObj spid="_x0000_s3087" name="" r:id="rId18" imgW="737235" imgH="215900" progId="Equation.3">
                  <p:embed/>
                </p:oleObj>
              </mc:Choice>
              <mc:Fallback>
                <p:oleObj name="" r:id="rId18" imgW="737235" imgH="215900" progId="Equation.3">
                  <p:embed/>
                  <p:pic>
                    <p:nvPicPr>
                      <p:cNvPr id="0" name="图片 3086"/>
                      <p:cNvPicPr/>
                      <p:nvPr/>
                    </p:nvPicPr>
                    <p:blipFill>
                      <a:blip r:embed="rId19"/>
                      <a:stretch>
                        <a:fillRect/>
                      </a:stretch>
                    </p:blipFill>
                    <p:spPr>
                      <a:xfrm>
                        <a:off x="4266248" y="2277745"/>
                        <a:ext cx="2736850" cy="817563"/>
                      </a:xfrm>
                      <a:prstGeom prst="rect">
                        <a:avLst/>
                      </a:prstGeom>
                      <a:noFill/>
                      <a:ln w="38100">
                        <a:noFill/>
                        <a:miter/>
                      </a:ln>
                    </p:spPr>
                  </p:pic>
                </p:oleObj>
              </mc:Fallback>
            </mc:AlternateContent>
          </a:graphicData>
        </a:graphic>
      </p:graphicFrame>
      <p:graphicFrame>
        <p:nvGraphicFramePr>
          <p:cNvPr id="23562" name="对象 24587"/>
          <p:cNvGraphicFramePr>
            <a:graphicFrameLocks noChangeAspect="1"/>
          </p:cNvGraphicFramePr>
          <p:nvPr>
            <p:custDataLst>
              <p:tags r:id="rId20"/>
            </p:custDataLst>
          </p:nvPr>
        </p:nvGraphicFramePr>
        <p:xfrm>
          <a:off x="7290435" y="3428683"/>
          <a:ext cx="1439863" cy="1128712"/>
        </p:xfrm>
        <a:graphic>
          <a:graphicData uri="http://schemas.openxmlformats.org/presentationml/2006/ole">
            <mc:AlternateContent xmlns:mc="http://schemas.openxmlformats.org/markup-compatibility/2006">
              <mc:Choice xmlns:v="urn:schemas-microsoft-com:vml" Requires="v">
                <p:oleObj spid="_x0000_s3093" name="" r:id="rId21" imgW="483235" imgH="381635" progId="Equation.3">
                  <p:embed/>
                </p:oleObj>
              </mc:Choice>
              <mc:Fallback>
                <p:oleObj name="" r:id="rId21" imgW="483235" imgH="381635" progId="Equation.3">
                  <p:embed/>
                  <p:pic>
                    <p:nvPicPr>
                      <p:cNvPr id="0" name="图片 3092"/>
                      <p:cNvPicPr/>
                      <p:nvPr/>
                    </p:nvPicPr>
                    <p:blipFill>
                      <a:blip r:embed="rId22"/>
                      <a:stretch>
                        <a:fillRect/>
                      </a:stretch>
                    </p:blipFill>
                    <p:spPr>
                      <a:xfrm>
                        <a:off x="7290435" y="3428683"/>
                        <a:ext cx="1439863" cy="1128712"/>
                      </a:xfrm>
                      <a:prstGeom prst="rect">
                        <a:avLst/>
                      </a:prstGeom>
                      <a:noFill/>
                      <a:ln w="38100">
                        <a:noFill/>
                        <a:miter/>
                      </a:ln>
                    </p:spPr>
                  </p:pic>
                </p:oleObj>
              </mc:Fallback>
            </mc:AlternateContent>
          </a:graphicData>
        </a:graphic>
      </p:graphicFrame>
      <p:graphicFrame>
        <p:nvGraphicFramePr>
          <p:cNvPr id="23563" name="对象 24588"/>
          <p:cNvGraphicFramePr>
            <a:graphicFrameLocks noChangeAspect="1"/>
          </p:cNvGraphicFramePr>
          <p:nvPr>
            <p:custDataLst>
              <p:tags r:id="rId23"/>
            </p:custDataLst>
          </p:nvPr>
        </p:nvGraphicFramePr>
        <p:xfrm>
          <a:off x="3545523" y="3717608"/>
          <a:ext cx="914400" cy="425450"/>
        </p:xfrm>
        <a:graphic>
          <a:graphicData uri="http://schemas.openxmlformats.org/presentationml/2006/ole">
            <mc:AlternateContent xmlns:mc="http://schemas.openxmlformats.org/markup-compatibility/2006">
              <mc:Choice xmlns:v="urn:schemas-microsoft-com:vml" Requires="v">
                <p:oleObj spid="_x0000_s3094" name="" r:id="rId24" imgW="381000" imgH="177800" progId="Equation.3">
                  <p:embed/>
                </p:oleObj>
              </mc:Choice>
              <mc:Fallback>
                <p:oleObj name="" r:id="rId24" imgW="381000" imgH="177800" progId="Equation.3">
                  <p:embed/>
                  <p:pic>
                    <p:nvPicPr>
                      <p:cNvPr id="0" name="图片 3093"/>
                      <p:cNvPicPr/>
                      <p:nvPr/>
                    </p:nvPicPr>
                    <p:blipFill>
                      <a:blip r:embed="rId25"/>
                      <a:stretch>
                        <a:fillRect/>
                      </a:stretch>
                    </p:blipFill>
                    <p:spPr>
                      <a:xfrm>
                        <a:off x="3545523" y="3717608"/>
                        <a:ext cx="914400" cy="425450"/>
                      </a:xfrm>
                      <a:prstGeom prst="rect">
                        <a:avLst/>
                      </a:prstGeom>
                      <a:noFill/>
                      <a:ln w="38100">
                        <a:noFill/>
                        <a:miter/>
                      </a:ln>
                    </p:spPr>
                  </p:pic>
                </p:oleObj>
              </mc:Fallback>
            </mc:AlternateContent>
          </a:graphicData>
        </a:graphic>
      </p:graphicFrame>
      <p:graphicFrame>
        <p:nvGraphicFramePr>
          <p:cNvPr id="23564" name="对象 24589"/>
          <p:cNvGraphicFramePr>
            <a:graphicFrameLocks noChangeAspect="1"/>
          </p:cNvGraphicFramePr>
          <p:nvPr>
            <p:custDataLst>
              <p:tags r:id="rId26"/>
            </p:custDataLst>
          </p:nvPr>
        </p:nvGraphicFramePr>
        <p:xfrm>
          <a:off x="4985385" y="3644583"/>
          <a:ext cx="1660525" cy="604837"/>
        </p:xfrm>
        <a:graphic>
          <a:graphicData uri="http://schemas.openxmlformats.org/presentationml/2006/ole">
            <mc:AlternateContent xmlns:mc="http://schemas.openxmlformats.org/markup-compatibility/2006">
              <mc:Choice xmlns:v="urn:schemas-microsoft-com:vml" Requires="v">
                <p:oleObj spid="_x0000_s3095" name="" r:id="rId27" imgW="775335" imgH="279400" progId="Equation.3">
                  <p:embed/>
                </p:oleObj>
              </mc:Choice>
              <mc:Fallback>
                <p:oleObj name="" r:id="rId27" imgW="775335" imgH="279400" progId="Equation.3">
                  <p:embed/>
                  <p:pic>
                    <p:nvPicPr>
                      <p:cNvPr id="0" name="图片 3094"/>
                      <p:cNvPicPr/>
                      <p:nvPr/>
                    </p:nvPicPr>
                    <p:blipFill>
                      <a:blip r:embed="rId28"/>
                      <a:stretch>
                        <a:fillRect/>
                      </a:stretch>
                    </p:blipFill>
                    <p:spPr>
                      <a:xfrm>
                        <a:off x="4985385" y="3644583"/>
                        <a:ext cx="1660525" cy="6048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60"/>
                                        </p:tgtEl>
                                        <p:attrNameLst>
                                          <p:attrName>style.visibility</p:attrName>
                                        </p:attrNameLst>
                                      </p:cBhvr>
                                      <p:to>
                                        <p:strVal val="visible"/>
                                      </p:to>
                                    </p:set>
                                    <p:anim calcmode="lin" valueType="num">
                                      <p:cBhvr additive="base">
                                        <p:cTn id="7" dur="500" fill="hold"/>
                                        <p:tgtEl>
                                          <p:spTgt spid="23560"/>
                                        </p:tgtEl>
                                        <p:attrNameLst>
                                          <p:attrName>ppt_x</p:attrName>
                                        </p:attrNameLst>
                                      </p:cBhvr>
                                      <p:tavLst>
                                        <p:tav tm="0">
                                          <p:val>
                                            <p:strVal val="#ppt_x"/>
                                          </p:val>
                                        </p:tav>
                                        <p:tav tm="100000">
                                          <p:val>
                                            <p:strVal val="#ppt_x"/>
                                          </p:val>
                                        </p:tav>
                                      </p:tavLst>
                                    </p:anim>
                                    <p:anim calcmode="lin" valueType="num">
                                      <p:cBhvr additive="base">
                                        <p:cTn id="8" dur="500" fill="hold"/>
                                        <p:tgtEl>
                                          <p:spTgt spid="235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63"/>
                                        </p:tgtEl>
                                        <p:attrNameLst>
                                          <p:attrName>style.visibility</p:attrName>
                                        </p:attrNameLst>
                                      </p:cBhvr>
                                      <p:to>
                                        <p:strVal val="visible"/>
                                      </p:to>
                                    </p:set>
                                    <p:anim calcmode="lin" valueType="num">
                                      <p:cBhvr additive="base">
                                        <p:cTn id="13" dur="500" fill="hold"/>
                                        <p:tgtEl>
                                          <p:spTgt spid="23563"/>
                                        </p:tgtEl>
                                        <p:attrNameLst>
                                          <p:attrName>ppt_x</p:attrName>
                                        </p:attrNameLst>
                                      </p:cBhvr>
                                      <p:tavLst>
                                        <p:tav tm="0">
                                          <p:val>
                                            <p:strVal val="#ppt_x"/>
                                          </p:val>
                                        </p:tav>
                                        <p:tav tm="100000">
                                          <p:val>
                                            <p:strVal val="#ppt_x"/>
                                          </p:val>
                                        </p:tav>
                                      </p:tavLst>
                                    </p:anim>
                                    <p:anim calcmode="lin" valueType="num">
                                      <p:cBhvr additive="base">
                                        <p:cTn id="14" dur="500" fill="hold"/>
                                        <p:tgtEl>
                                          <p:spTgt spid="2356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564"/>
                                        </p:tgtEl>
                                        <p:attrNameLst>
                                          <p:attrName>style.visibility</p:attrName>
                                        </p:attrNameLst>
                                      </p:cBhvr>
                                      <p:to>
                                        <p:strVal val="visible"/>
                                      </p:to>
                                    </p:set>
                                    <p:anim calcmode="lin" valueType="num">
                                      <p:cBhvr additive="base">
                                        <p:cTn id="17" dur="500" fill="hold"/>
                                        <p:tgtEl>
                                          <p:spTgt spid="23564"/>
                                        </p:tgtEl>
                                        <p:attrNameLst>
                                          <p:attrName>ppt_x</p:attrName>
                                        </p:attrNameLst>
                                      </p:cBhvr>
                                      <p:tavLst>
                                        <p:tav tm="0">
                                          <p:val>
                                            <p:strVal val="#ppt_x"/>
                                          </p:val>
                                        </p:tav>
                                        <p:tav tm="100000">
                                          <p:val>
                                            <p:strVal val="#ppt_x"/>
                                          </p:val>
                                        </p:tav>
                                      </p:tavLst>
                                    </p:anim>
                                    <p:anim calcmode="lin" valueType="num">
                                      <p:cBhvr additive="base">
                                        <p:cTn id="18" dur="500" fill="hold"/>
                                        <p:tgtEl>
                                          <p:spTgt spid="2356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562"/>
                                        </p:tgtEl>
                                        <p:attrNameLst>
                                          <p:attrName>style.visibility</p:attrName>
                                        </p:attrNameLst>
                                      </p:cBhvr>
                                      <p:to>
                                        <p:strVal val="visible"/>
                                      </p:to>
                                    </p:set>
                                    <p:anim calcmode="lin" valueType="num">
                                      <p:cBhvr additive="base">
                                        <p:cTn id="21" dur="500" fill="hold"/>
                                        <p:tgtEl>
                                          <p:spTgt spid="23562"/>
                                        </p:tgtEl>
                                        <p:attrNameLst>
                                          <p:attrName>ppt_x</p:attrName>
                                        </p:attrNameLst>
                                      </p:cBhvr>
                                      <p:tavLst>
                                        <p:tav tm="0">
                                          <p:val>
                                            <p:strVal val="#ppt_x"/>
                                          </p:val>
                                        </p:tav>
                                        <p:tav tm="100000">
                                          <p:val>
                                            <p:strVal val="#ppt_x"/>
                                          </p:val>
                                        </p:tav>
                                      </p:tavLst>
                                    </p:anim>
                                    <p:anim calcmode="lin" valueType="num">
                                      <p:cBhvr additive="base">
                                        <p:cTn id="22" dur="500" fill="hold"/>
                                        <p:tgtEl>
                                          <p:spTgt spid="23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设介质1与介质2之间的分界面为无限大平面。入射波的入射线与分界面法线所构成的平面称为入射面，即图中的     平面。入射线与法线之间的夹角称为入射角，反射线、折射线与法线之间的夹角分别称为反射角和折射角。如果入射波、反射波和折射波的方向分别沿着  、 和  的方向，则它们的电场强度可分别表示为：</a:t>
            </a:r>
            <a:endParaRPr lang="zh-CN" altLang="en-US" sz="2400" strike="noStrike" noProof="1" dirty="0">
              <a:effectLst/>
              <a:latin typeface="+mn-ea"/>
              <a:cs typeface="+mn-ea"/>
            </a:endParaRPr>
          </a:p>
        </p:txBody>
      </p:sp>
      <p:graphicFrame>
        <p:nvGraphicFramePr>
          <p:cNvPr id="47115" name="对象 46091"/>
          <p:cNvGraphicFramePr>
            <a:graphicFrameLocks noChangeAspect="1"/>
          </p:cNvGraphicFramePr>
          <p:nvPr>
            <p:custDataLst>
              <p:tags r:id="rId11"/>
            </p:custDataLst>
          </p:nvPr>
        </p:nvGraphicFramePr>
        <p:xfrm>
          <a:off x="5164773" y="2032000"/>
          <a:ext cx="792162" cy="457200"/>
        </p:xfrm>
        <a:graphic>
          <a:graphicData uri="http://schemas.openxmlformats.org/presentationml/2006/ole">
            <mc:AlternateContent xmlns:mc="http://schemas.openxmlformats.org/markup-compatibility/2006">
              <mc:Choice xmlns:v="urn:schemas-microsoft-com:vml" Requires="v">
                <p:oleObj spid="_x0000_s3189" name="" r:id="rId12" imgW="317500" imgH="177800" progId="Equation.3">
                  <p:embed/>
                </p:oleObj>
              </mc:Choice>
              <mc:Fallback>
                <p:oleObj name="" r:id="rId12" imgW="317500" imgH="177800" progId="Equation.3">
                  <p:embed/>
                  <p:pic>
                    <p:nvPicPr>
                      <p:cNvPr id="0" name="图片 3188"/>
                      <p:cNvPicPr/>
                      <p:nvPr/>
                    </p:nvPicPr>
                    <p:blipFill>
                      <a:blip r:embed="rId13"/>
                      <a:stretch>
                        <a:fillRect/>
                      </a:stretch>
                    </p:blipFill>
                    <p:spPr>
                      <a:xfrm>
                        <a:off x="5164773" y="2032000"/>
                        <a:ext cx="792162" cy="457200"/>
                      </a:xfrm>
                      <a:prstGeom prst="rect">
                        <a:avLst/>
                      </a:prstGeom>
                      <a:noFill/>
                      <a:ln w="38100">
                        <a:noFill/>
                        <a:miter/>
                      </a:ln>
                    </p:spPr>
                  </p:pic>
                </p:oleObj>
              </mc:Fallback>
            </mc:AlternateContent>
          </a:graphicData>
        </a:graphic>
      </p:graphicFrame>
      <p:graphicFrame>
        <p:nvGraphicFramePr>
          <p:cNvPr id="47117" name="对象 46093"/>
          <p:cNvGraphicFramePr>
            <a:graphicFrameLocks noChangeAspect="1"/>
          </p:cNvGraphicFramePr>
          <p:nvPr>
            <p:custDataLst>
              <p:tags r:id="rId14"/>
            </p:custDataLst>
          </p:nvPr>
        </p:nvGraphicFramePr>
        <p:xfrm>
          <a:off x="4614546" y="3120073"/>
          <a:ext cx="264795" cy="439420"/>
        </p:xfrm>
        <a:graphic>
          <a:graphicData uri="http://schemas.openxmlformats.org/presentationml/2006/ole">
            <mc:AlternateContent xmlns:mc="http://schemas.openxmlformats.org/markup-compatibility/2006">
              <mc:Choice xmlns:v="urn:schemas-microsoft-com:vml" Requires="v">
                <p:oleObj spid="_x0000_s3190" name="" r:id="rId15" imgW="139700" imgH="228600" progId="Equation.3">
                  <p:embed/>
                </p:oleObj>
              </mc:Choice>
              <mc:Fallback>
                <p:oleObj name="" r:id="rId15" imgW="139700" imgH="228600" progId="Equation.3">
                  <p:embed/>
                  <p:pic>
                    <p:nvPicPr>
                      <p:cNvPr id="0" name="图片 3189"/>
                      <p:cNvPicPr/>
                      <p:nvPr/>
                    </p:nvPicPr>
                    <p:blipFill>
                      <a:blip r:embed="rId16"/>
                      <a:stretch>
                        <a:fillRect/>
                      </a:stretch>
                    </p:blipFill>
                    <p:spPr>
                      <a:xfrm>
                        <a:off x="4614546" y="3120073"/>
                        <a:ext cx="264795" cy="439420"/>
                      </a:xfrm>
                      <a:prstGeom prst="rect">
                        <a:avLst/>
                      </a:prstGeom>
                      <a:noFill/>
                      <a:ln w="38100">
                        <a:noFill/>
                        <a:miter/>
                      </a:ln>
                    </p:spPr>
                  </p:pic>
                </p:oleObj>
              </mc:Fallback>
            </mc:AlternateContent>
          </a:graphicData>
        </a:graphic>
      </p:graphicFrame>
      <p:graphicFrame>
        <p:nvGraphicFramePr>
          <p:cNvPr id="2" name="对象 46093"/>
          <p:cNvGraphicFramePr>
            <a:graphicFrameLocks noChangeAspect="1"/>
          </p:cNvGraphicFramePr>
          <p:nvPr>
            <p:custDataLst>
              <p:tags r:id="rId17"/>
            </p:custDataLst>
          </p:nvPr>
        </p:nvGraphicFramePr>
        <p:xfrm>
          <a:off x="5055871" y="3120073"/>
          <a:ext cx="313055" cy="415290"/>
        </p:xfrm>
        <a:graphic>
          <a:graphicData uri="http://schemas.openxmlformats.org/presentationml/2006/ole">
            <mc:AlternateContent xmlns:mc="http://schemas.openxmlformats.org/markup-compatibility/2006">
              <mc:Choice xmlns:v="urn:schemas-microsoft-com:vml" Requires="v">
                <p:oleObj spid="_x0000_s4" name="" r:id="rId18" imgW="165100" imgH="215900" progId="Equation.3">
                  <p:embed/>
                </p:oleObj>
              </mc:Choice>
              <mc:Fallback>
                <p:oleObj name="" r:id="rId18" imgW="165100" imgH="215900" progId="Equation.3">
                  <p:embed/>
                  <p:pic>
                    <p:nvPicPr>
                      <p:cNvPr id="0" name="图片 3189"/>
                      <p:cNvPicPr/>
                      <p:nvPr/>
                    </p:nvPicPr>
                    <p:blipFill>
                      <a:blip r:embed="rId19"/>
                      <a:stretch>
                        <a:fillRect/>
                      </a:stretch>
                    </p:blipFill>
                    <p:spPr>
                      <a:xfrm>
                        <a:off x="5055871" y="3120073"/>
                        <a:ext cx="313055" cy="415290"/>
                      </a:xfrm>
                      <a:prstGeom prst="rect">
                        <a:avLst/>
                      </a:prstGeom>
                      <a:noFill/>
                      <a:ln w="38100">
                        <a:noFill/>
                        <a:miter/>
                      </a:ln>
                    </p:spPr>
                  </p:pic>
                </p:oleObj>
              </mc:Fallback>
            </mc:AlternateContent>
          </a:graphicData>
        </a:graphic>
      </p:graphicFrame>
      <p:graphicFrame>
        <p:nvGraphicFramePr>
          <p:cNvPr id="6" name="对象 46093"/>
          <p:cNvGraphicFramePr>
            <a:graphicFrameLocks noChangeAspect="1"/>
          </p:cNvGraphicFramePr>
          <p:nvPr>
            <p:custDataLst>
              <p:tags r:id="rId20"/>
            </p:custDataLst>
          </p:nvPr>
        </p:nvGraphicFramePr>
        <p:xfrm>
          <a:off x="5689918" y="3120391"/>
          <a:ext cx="289560" cy="440055"/>
        </p:xfrm>
        <a:graphic>
          <a:graphicData uri="http://schemas.openxmlformats.org/presentationml/2006/ole">
            <mc:AlternateContent xmlns:mc="http://schemas.openxmlformats.org/markup-compatibility/2006">
              <mc:Choice xmlns:v="urn:schemas-microsoft-com:vml" Requires="v">
                <p:oleObj spid="_x0000_s7" name="" r:id="rId21" imgW="152400" imgH="228600" progId="Equation.3">
                  <p:embed/>
                </p:oleObj>
              </mc:Choice>
              <mc:Fallback>
                <p:oleObj name="" r:id="rId21" imgW="152400" imgH="228600" progId="Equation.3">
                  <p:embed/>
                  <p:pic>
                    <p:nvPicPr>
                      <p:cNvPr id="0" name="图片 3189"/>
                      <p:cNvPicPr/>
                      <p:nvPr/>
                    </p:nvPicPr>
                    <p:blipFill>
                      <a:blip r:embed="rId22"/>
                      <a:stretch>
                        <a:fillRect/>
                      </a:stretch>
                    </p:blipFill>
                    <p:spPr>
                      <a:xfrm>
                        <a:off x="5689918" y="3120391"/>
                        <a:ext cx="289560" cy="440055"/>
                      </a:xfrm>
                      <a:prstGeom prst="rect">
                        <a:avLst/>
                      </a:prstGeom>
                      <a:noFill/>
                      <a:ln w="38100">
                        <a:noFill/>
                        <a:miter/>
                      </a:ln>
                    </p:spPr>
                  </p:pic>
                </p:oleObj>
              </mc:Fallback>
            </mc:AlternateContent>
          </a:graphicData>
        </a:graphic>
      </p:graphicFrame>
      <p:grpSp>
        <p:nvGrpSpPr>
          <p:cNvPr id="18" name="组合 17"/>
          <p:cNvGrpSpPr/>
          <p:nvPr/>
        </p:nvGrpSpPr>
        <p:grpSpPr>
          <a:xfrm>
            <a:off x="8732520" y="3074670"/>
            <a:ext cx="2910840" cy="3213100"/>
            <a:chOff x="9468" y="5740"/>
            <a:chExt cx="4584" cy="5060"/>
          </a:xfrm>
        </p:grpSpPr>
        <p:grpSp>
          <p:nvGrpSpPr>
            <p:cNvPr id="47122" name="组合 46098"/>
            <p:cNvGrpSpPr/>
            <p:nvPr/>
          </p:nvGrpSpPr>
          <p:grpSpPr>
            <a:xfrm>
              <a:off x="9468" y="5740"/>
              <a:ext cx="4585" cy="5060"/>
              <a:chOff x="0" y="0"/>
              <a:chExt cx="1834" cy="2024"/>
            </a:xfrm>
          </p:grpSpPr>
          <p:sp>
            <p:nvSpPr>
              <p:cNvPr id="47123" name="文本框 46099"/>
              <p:cNvSpPr txBox="1"/>
              <p:nvPr>
                <p:custDataLst>
                  <p:tags r:id="rId23"/>
                </p:custDataLst>
              </p:nvPr>
            </p:nvSpPr>
            <p:spPr>
              <a:xfrm>
                <a:off x="875" y="0"/>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x</a:t>
                </a:r>
                <a:endParaRPr lang="en-US" altLang="zh-CN">
                  <a:latin typeface="Arial" panose="020B0604020202020204" pitchFamily="34" charset="0"/>
                  <a:ea typeface="宋体" panose="02010600030101010101" pitchFamily="2" charset="-122"/>
                </a:endParaRPr>
              </a:p>
            </p:txBody>
          </p:sp>
          <p:sp>
            <p:nvSpPr>
              <p:cNvPr id="47124" name="矩形 46100"/>
              <p:cNvSpPr/>
              <p:nvPr>
                <p:custDataLst>
                  <p:tags r:id="rId24"/>
                </p:custDataLst>
              </p:nvPr>
            </p:nvSpPr>
            <p:spPr>
              <a:xfrm>
                <a:off x="830" y="334"/>
                <a:ext cx="690" cy="1289"/>
              </a:xfrm>
              <a:prstGeom prst="rect">
                <a:avLst/>
              </a:prstGeom>
              <a:pattFill prst="ltDnDiag">
                <a:fgClr>
                  <a:schemeClr val="accent1"/>
                </a:fgClr>
                <a:bgClr>
                  <a:schemeClr val="bg1"/>
                </a:bgClr>
              </a:patt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47125" name="矩形 46101"/>
              <p:cNvSpPr/>
              <p:nvPr>
                <p:custDataLst>
                  <p:tags r:id="rId25"/>
                </p:custDataLst>
              </p:nvPr>
            </p:nvSpPr>
            <p:spPr>
              <a:xfrm>
                <a:off x="138" y="334"/>
                <a:ext cx="691" cy="1289"/>
              </a:xfrm>
              <a:prstGeom prst="rect">
                <a:avLst/>
              </a:prstGeom>
              <a:pattFill prst="dkUpDiag">
                <a:fgClr>
                  <a:schemeClr val="accent1"/>
                </a:fgClr>
                <a:bgClr>
                  <a:schemeClr val="bg1"/>
                </a:bgClr>
              </a:patt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47126" name="直接连接符 46102"/>
              <p:cNvSpPr/>
              <p:nvPr>
                <p:custDataLst>
                  <p:tags r:id="rId26"/>
                </p:custDataLst>
              </p:nvPr>
            </p:nvSpPr>
            <p:spPr>
              <a:xfrm>
                <a:off x="0" y="1002"/>
                <a:ext cx="1613" cy="0"/>
              </a:xfrm>
              <a:prstGeom prst="line">
                <a:avLst/>
              </a:prstGeom>
              <a:ln w="9525" cap="flat" cmpd="sng">
                <a:solidFill>
                  <a:schemeClr val="tx1"/>
                </a:solidFill>
                <a:prstDash val="solid"/>
                <a:round/>
                <a:headEnd type="none" w="med" len="med"/>
                <a:tailEnd type="triangle" w="med" len="med"/>
              </a:ln>
            </p:spPr>
          </p:sp>
          <p:sp>
            <p:nvSpPr>
              <p:cNvPr id="47127" name="直接连接符 46103"/>
              <p:cNvSpPr/>
              <p:nvPr>
                <p:custDataLst>
                  <p:tags r:id="rId27"/>
                </p:custDataLst>
              </p:nvPr>
            </p:nvSpPr>
            <p:spPr>
              <a:xfrm flipV="1">
                <a:off x="830" y="143"/>
                <a:ext cx="0" cy="1623"/>
              </a:xfrm>
              <a:prstGeom prst="line">
                <a:avLst/>
              </a:prstGeom>
              <a:ln w="9525" cap="flat" cmpd="sng">
                <a:solidFill>
                  <a:schemeClr val="tx1"/>
                </a:solidFill>
                <a:prstDash val="solid"/>
                <a:round/>
                <a:headEnd type="none" w="med" len="med"/>
                <a:tailEnd type="triangle" w="med" len="med"/>
              </a:ln>
            </p:spPr>
          </p:sp>
          <p:sp>
            <p:nvSpPr>
              <p:cNvPr id="47128" name="文本框 46104"/>
              <p:cNvSpPr txBox="1"/>
              <p:nvPr>
                <p:custDataLst>
                  <p:tags r:id="rId28"/>
                </p:custDataLst>
              </p:nvPr>
            </p:nvSpPr>
            <p:spPr>
              <a:xfrm>
                <a:off x="1646" y="871"/>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z</a:t>
                </a:r>
                <a:endParaRPr lang="en-US" altLang="zh-CN">
                  <a:latin typeface="Arial" panose="020B0604020202020204" pitchFamily="34" charset="0"/>
                  <a:ea typeface="宋体" panose="02010600030101010101" pitchFamily="2" charset="-122"/>
                </a:endParaRPr>
              </a:p>
            </p:txBody>
          </p:sp>
          <p:sp>
            <p:nvSpPr>
              <p:cNvPr id="47129" name="直接连接符 46105"/>
              <p:cNvSpPr/>
              <p:nvPr>
                <p:custDataLst>
                  <p:tags r:id="rId29"/>
                </p:custDataLst>
              </p:nvPr>
            </p:nvSpPr>
            <p:spPr>
              <a:xfrm flipV="1">
                <a:off x="231" y="1002"/>
                <a:ext cx="599" cy="572"/>
              </a:xfrm>
              <a:prstGeom prst="line">
                <a:avLst/>
              </a:prstGeom>
              <a:ln w="9525" cap="flat" cmpd="sng">
                <a:solidFill>
                  <a:schemeClr val="tx1"/>
                </a:solidFill>
                <a:prstDash val="solid"/>
                <a:round/>
                <a:headEnd type="none" w="med" len="med"/>
                <a:tailEnd type="triangle" w="med" len="med"/>
              </a:ln>
            </p:spPr>
          </p:sp>
          <p:sp>
            <p:nvSpPr>
              <p:cNvPr id="47130" name="直接连接符 46106"/>
              <p:cNvSpPr/>
              <p:nvPr>
                <p:custDataLst>
                  <p:tags r:id="rId30"/>
                </p:custDataLst>
              </p:nvPr>
            </p:nvSpPr>
            <p:spPr>
              <a:xfrm flipH="1" flipV="1">
                <a:off x="277" y="381"/>
                <a:ext cx="553" cy="621"/>
              </a:xfrm>
              <a:prstGeom prst="line">
                <a:avLst/>
              </a:prstGeom>
              <a:ln w="9525" cap="flat" cmpd="sng">
                <a:solidFill>
                  <a:schemeClr val="tx1"/>
                </a:solidFill>
                <a:prstDash val="solid"/>
                <a:round/>
                <a:headEnd type="none" w="med" len="med"/>
                <a:tailEnd type="triangle" w="med" len="med"/>
              </a:ln>
            </p:spPr>
          </p:sp>
          <p:sp>
            <p:nvSpPr>
              <p:cNvPr id="47131" name="直接连接符 46107"/>
              <p:cNvSpPr/>
              <p:nvPr>
                <p:custDataLst>
                  <p:tags r:id="rId31"/>
                </p:custDataLst>
              </p:nvPr>
            </p:nvSpPr>
            <p:spPr>
              <a:xfrm flipV="1">
                <a:off x="830" y="668"/>
                <a:ext cx="645" cy="334"/>
              </a:xfrm>
              <a:prstGeom prst="line">
                <a:avLst/>
              </a:prstGeom>
              <a:ln w="9525" cap="flat" cmpd="sng">
                <a:solidFill>
                  <a:schemeClr val="tx1"/>
                </a:solidFill>
                <a:prstDash val="solid"/>
                <a:round/>
                <a:headEnd type="none" w="med" len="med"/>
                <a:tailEnd type="triangle" w="med" len="med"/>
              </a:ln>
            </p:spPr>
          </p:sp>
          <p:sp>
            <p:nvSpPr>
              <p:cNvPr id="47132" name="任意多边形 46108"/>
              <p:cNvSpPr/>
              <p:nvPr>
                <p:custDataLst>
                  <p:tags r:id="rId32"/>
                </p:custDataLst>
              </p:nvPr>
            </p:nvSpPr>
            <p:spPr>
              <a:xfrm>
                <a:off x="701" y="931"/>
                <a:ext cx="46" cy="59"/>
              </a:xfrm>
              <a:custGeom>
                <a:avLst/>
                <a:gdLst/>
                <a:ahLst/>
                <a:cxnLst/>
                <a:pathLst>
                  <a:path w="46" h="56">
                    <a:moveTo>
                      <a:pt x="46" y="0"/>
                    </a:moveTo>
                    <a:cubicBezTo>
                      <a:pt x="16" y="20"/>
                      <a:pt x="0" y="26"/>
                      <a:pt x="30" y="56"/>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47133" name="任意多边形 46109"/>
              <p:cNvSpPr/>
              <p:nvPr>
                <p:custDataLst>
                  <p:tags r:id="rId33"/>
                </p:custDataLst>
              </p:nvPr>
            </p:nvSpPr>
            <p:spPr>
              <a:xfrm>
                <a:off x="951" y="940"/>
                <a:ext cx="46" cy="59"/>
              </a:xfrm>
              <a:custGeom>
                <a:avLst/>
                <a:gdLst/>
                <a:ahLst/>
                <a:cxnLst/>
                <a:pathLst>
                  <a:path w="46" h="56">
                    <a:moveTo>
                      <a:pt x="0" y="0"/>
                    </a:moveTo>
                    <a:cubicBezTo>
                      <a:pt x="34" y="51"/>
                      <a:pt x="46" y="34"/>
                      <a:pt x="24" y="56"/>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47134" name="任意多边形 46110"/>
              <p:cNvSpPr/>
              <p:nvPr>
                <p:custDataLst>
                  <p:tags r:id="rId34"/>
                </p:custDataLst>
              </p:nvPr>
            </p:nvSpPr>
            <p:spPr>
              <a:xfrm>
                <a:off x="711" y="1007"/>
                <a:ext cx="28" cy="76"/>
              </a:xfrm>
              <a:custGeom>
                <a:avLst/>
                <a:gdLst/>
                <a:ahLst/>
                <a:cxnLst/>
                <a:pathLst>
                  <a:path w="28" h="72">
                    <a:moveTo>
                      <a:pt x="28" y="0"/>
                    </a:moveTo>
                    <a:cubicBezTo>
                      <a:pt x="24" y="6"/>
                      <a:pt x="0" y="37"/>
                      <a:pt x="4" y="48"/>
                    </a:cubicBezTo>
                    <a:cubicBezTo>
                      <a:pt x="8" y="59"/>
                      <a:pt x="28" y="72"/>
                      <a:pt x="28" y="72"/>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47135" name="直接连接符 46111"/>
              <p:cNvSpPr/>
              <p:nvPr>
                <p:custDataLst>
                  <p:tags r:id="rId35"/>
                </p:custDataLst>
              </p:nvPr>
            </p:nvSpPr>
            <p:spPr>
              <a:xfrm flipH="1" flipV="1">
                <a:off x="231" y="1288"/>
                <a:ext cx="138" cy="143"/>
              </a:xfrm>
              <a:prstGeom prst="line">
                <a:avLst/>
              </a:prstGeom>
              <a:ln w="9525" cap="flat" cmpd="sng">
                <a:solidFill>
                  <a:schemeClr val="tx1"/>
                </a:solidFill>
                <a:prstDash val="solid"/>
                <a:round/>
                <a:headEnd type="none" w="med" len="med"/>
                <a:tailEnd type="triangle" w="med" len="med"/>
              </a:ln>
            </p:spPr>
          </p:sp>
          <p:sp>
            <p:nvSpPr>
              <p:cNvPr id="47136" name="椭圆 46112"/>
              <p:cNvSpPr/>
              <p:nvPr>
                <p:custDataLst>
                  <p:tags r:id="rId36"/>
                </p:custDataLst>
              </p:nvPr>
            </p:nvSpPr>
            <p:spPr>
              <a:xfrm flipH="1" flipV="1">
                <a:off x="361" y="1414"/>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137" name="直接连接符 46113"/>
              <p:cNvSpPr/>
              <p:nvPr>
                <p:custDataLst>
                  <p:tags r:id="rId37"/>
                </p:custDataLst>
              </p:nvPr>
            </p:nvSpPr>
            <p:spPr>
              <a:xfrm flipV="1">
                <a:off x="389" y="653"/>
                <a:ext cx="138" cy="143"/>
              </a:xfrm>
              <a:prstGeom prst="line">
                <a:avLst/>
              </a:prstGeom>
              <a:ln w="9525" cap="flat" cmpd="sng">
                <a:solidFill>
                  <a:schemeClr val="tx1"/>
                </a:solidFill>
                <a:prstDash val="solid"/>
                <a:round/>
                <a:headEnd type="triangle" w="med" len="med"/>
                <a:tailEnd type="none" w="med" len="med"/>
              </a:ln>
            </p:spPr>
          </p:sp>
          <p:sp>
            <p:nvSpPr>
              <p:cNvPr id="47138" name="椭圆 46114"/>
              <p:cNvSpPr/>
              <p:nvPr>
                <p:custDataLst>
                  <p:tags r:id="rId38"/>
                </p:custDataLst>
              </p:nvPr>
            </p:nvSpPr>
            <p:spPr>
              <a:xfrm flipH="1" flipV="1">
                <a:off x="1198" y="763"/>
                <a:ext cx="46" cy="48"/>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139" name="直接连接符 46115"/>
              <p:cNvSpPr/>
              <p:nvPr>
                <p:custDataLst>
                  <p:tags r:id="rId39"/>
                </p:custDataLst>
              </p:nvPr>
            </p:nvSpPr>
            <p:spPr>
              <a:xfrm flipH="1" flipV="1">
                <a:off x="1106" y="572"/>
                <a:ext cx="105" cy="199"/>
              </a:xfrm>
              <a:prstGeom prst="line">
                <a:avLst/>
              </a:prstGeom>
              <a:ln w="9525" cap="flat" cmpd="sng">
                <a:solidFill>
                  <a:schemeClr val="tx1"/>
                </a:solidFill>
                <a:prstDash val="solid"/>
                <a:round/>
                <a:headEnd type="none" w="med" len="med"/>
                <a:tailEnd type="triangle" w="med" len="med"/>
              </a:ln>
            </p:spPr>
          </p:sp>
          <p:graphicFrame>
            <p:nvGraphicFramePr>
              <p:cNvPr id="47140" name="对象 46116"/>
              <p:cNvGraphicFramePr>
                <a:graphicFrameLocks noChangeAspect="1"/>
              </p:cNvGraphicFramePr>
              <p:nvPr>
                <p:custDataLst>
                  <p:tags r:id="rId40"/>
                </p:custDataLst>
              </p:nvPr>
            </p:nvGraphicFramePr>
            <p:xfrm>
              <a:off x="163" y="1535"/>
              <a:ext cx="146" cy="252"/>
            </p:xfrm>
            <a:graphic>
              <a:graphicData uri="http://schemas.openxmlformats.org/presentationml/2006/ole">
                <mc:AlternateContent xmlns:mc="http://schemas.openxmlformats.org/markup-compatibility/2006">
                  <mc:Choice xmlns:v="urn:schemas-microsoft-com:vml" Requires="v">
                    <p:oleObj spid="_x0000_s3193" name="" r:id="rId41" imgW="139700" imgH="228600" progId="Equation.3">
                      <p:embed/>
                    </p:oleObj>
                  </mc:Choice>
                  <mc:Fallback>
                    <p:oleObj name="" r:id="rId41" imgW="139700" imgH="228600" progId="Equation.3">
                      <p:embed/>
                      <p:pic>
                        <p:nvPicPr>
                          <p:cNvPr id="0" name="图片 3192"/>
                          <p:cNvPicPr/>
                          <p:nvPr/>
                        </p:nvPicPr>
                        <p:blipFill>
                          <a:blip r:embed="rId42"/>
                          <a:stretch>
                            <a:fillRect/>
                          </a:stretch>
                        </p:blipFill>
                        <p:spPr>
                          <a:xfrm>
                            <a:off x="163" y="1535"/>
                            <a:ext cx="146" cy="252"/>
                          </a:xfrm>
                          <a:prstGeom prst="rect">
                            <a:avLst/>
                          </a:prstGeom>
                          <a:noFill/>
                          <a:ln w="38100">
                            <a:noFill/>
                            <a:miter/>
                          </a:ln>
                        </p:spPr>
                      </p:pic>
                    </p:oleObj>
                  </mc:Fallback>
                </mc:AlternateContent>
              </a:graphicData>
            </a:graphic>
          </p:graphicFrame>
          <p:graphicFrame>
            <p:nvGraphicFramePr>
              <p:cNvPr id="47143" name="对象 46119"/>
              <p:cNvGraphicFramePr>
                <a:graphicFrameLocks noChangeAspect="1"/>
              </p:cNvGraphicFramePr>
              <p:nvPr>
                <p:custDataLst>
                  <p:tags r:id="rId43"/>
                </p:custDataLst>
              </p:nvPr>
            </p:nvGraphicFramePr>
            <p:xfrm>
              <a:off x="507" y="1002"/>
              <a:ext cx="160" cy="221"/>
            </p:xfrm>
            <a:graphic>
              <a:graphicData uri="http://schemas.openxmlformats.org/presentationml/2006/ole">
                <mc:AlternateContent xmlns:mc="http://schemas.openxmlformats.org/markup-compatibility/2006">
                  <mc:Choice xmlns:v="urn:schemas-microsoft-com:vml" Requires="v">
                    <p:oleObj spid="_x0000_s3194" name="" r:id="rId44" imgW="140335" imgH="191135" progId="Equation.3">
                      <p:embed/>
                    </p:oleObj>
                  </mc:Choice>
                  <mc:Fallback>
                    <p:oleObj name="" r:id="rId44" imgW="140335" imgH="191135" progId="Equation.3">
                      <p:embed/>
                      <p:pic>
                        <p:nvPicPr>
                          <p:cNvPr id="0" name="图片 3193"/>
                          <p:cNvPicPr/>
                          <p:nvPr/>
                        </p:nvPicPr>
                        <p:blipFill>
                          <a:blip r:embed="rId45"/>
                          <a:stretch>
                            <a:fillRect/>
                          </a:stretch>
                        </p:blipFill>
                        <p:spPr>
                          <a:xfrm>
                            <a:off x="507" y="1002"/>
                            <a:ext cx="160" cy="221"/>
                          </a:xfrm>
                          <a:prstGeom prst="rect">
                            <a:avLst/>
                          </a:prstGeom>
                          <a:noFill/>
                          <a:ln w="38100">
                            <a:noFill/>
                            <a:miter/>
                          </a:ln>
                        </p:spPr>
                      </p:pic>
                    </p:oleObj>
                  </mc:Fallback>
                </mc:AlternateContent>
              </a:graphicData>
            </a:graphic>
          </p:graphicFrame>
          <p:graphicFrame>
            <p:nvGraphicFramePr>
              <p:cNvPr id="47144" name="对象 46120"/>
              <p:cNvGraphicFramePr>
                <a:graphicFrameLocks noChangeAspect="1"/>
              </p:cNvGraphicFramePr>
              <p:nvPr>
                <p:custDataLst>
                  <p:tags r:id="rId46"/>
                </p:custDataLst>
              </p:nvPr>
            </p:nvGraphicFramePr>
            <p:xfrm>
              <a:off x="461" y="763"/>
              <a:ext cx="196" cy="239"/>
            </p:xfrm>
            <a:graphic>
              <a:graphicData uri="http://schemas.openxmlformats.org/presentationml/2006/ole">
                <mc:AlternateContent xmlns:mc="http://schemas.openxmlformats.org/markup-compatibility/2006">
                  <mc:Choice xmlns:v="urn:schemas-microsoft-com:vml" Requires="v">
                    <p:oleObj spid="_x0000_s3199" name="" r:id="rId47" imgW="165735" imgH="191135" progId="Equation.3">
                      <p:embed/>
                    </p:oleObj>
                  </mc:Choice>
                  <mc:Fallback>
                    <p:oleObj name="" r:id="rId47" imgW="165735" imgH="191135" progId="Equation.3">
                      <p:embed/>
                      <p:pic>
                        <p:nvPicPr>
                          <p:cNvPr id="0" name="图片 3198"/>
                          <p:cNvPicPr/>
                          <p:nvPr/>
                        </p:nvPicPr>
                        <p:blipFill>
                          <a:blip r:embed="rId48"/>
                          <a:stretch>
                            <a:fillRect/>
                          </a:stretch>
                        </p:blipFill>
                        <p:spPr>
                          <a:xfrm>
                            <a:off x="461" y="763"/>
                            <a:ext cx="196" cy="239"/>
                          </a:xfrm>
                          <a:prstGeom prst="rect">
                            <a:avLst/>
                          </a:prstGeom>
                          <a:noFill/>
                          <a:ln w="38100">
                            <a:noFill/>
                            <a:miter/>
                          </a:ln>
                        </p:spPr>
                      </p:pic>
                    </p:oleObj>
                  </mc:Fallback>
                </mc:AlternateContent>
              </a:graphicData>
            </a:graphic>
          </p:graphicFrame>
          <p:graphicFrame>
            <p:nvGraphicFramePr>
              <p:cNvPr id="47145" name="对象 46121"/>
              <p:cNvGraphicFramePr>
                <a:graphicFrameLocks noChangeAspect="1"/>
              </p:cNvGraphicFramePr>
              <p:nvPr>
                <p:custDataLst>
                  <p:tags r:id="rId49"/>
                </p:custDataLst>
              </p:nvPr>
            </p:nvGraphicFramePr>
            <p:xfrm>
              <a:off x="839" y="668"/>
              <a:ext cx="184" cy="238"/>
            </p:xfrm>
            <a:graphic>
              <a:graphicData uri="http://schemas.openxmlformats.org/presentationml/2006/ole">
                <mc:AlternateContent xmlns:mc="http://schemas.openxmlformats.org/markup-compatibility/2006">
                  <mc:Choice xmlns:v="urn:schemas-microsoft-com:vml" Requires="v">
                    <p:oleObj spid="_x0000_s3200" name="" r:id="rId50" imgW="153035" imgH="191135" progId="Equation.3">
                      <p:embed/>
                    </p:oleObj>
                  </mc:Choice>
                  <mc:Fallback>
                    <p:oleObj name="" r:id="rId50" imgW="153035" imgH="191135" progId="Equation.3">
                      <p:embed/>
                      <p:pic>
                        <p:nvPicPr>
                          <p:cNvPr id="0" name="图片 3199"/>
                          <p:cNvPicPr/>
                          <p:nvPr/>
                        </p:nvPicPr>
                        <p:blipFill>
                          <a:blip r:embed="rId51"/>
                          <a:stretch>
                            <a:fillRect/>
                          </a:stretch>
                        </p:blipFill>
                        <p:spPr>
                          <a:xfrm>
                            <a:off x="839" y="668"/>
                            <a:ext cx="184" cy="238"/>
                          </a:xfrm>
                          <a:prstGeom prst="rect">
                            <a:avLst/>
                          </a:prstGeom>
                          <a:noFill/>
                          <a:ln w="38100">
                            <a:noFill/>
                            <a:miter/>
                          </a:ln>
                        </p:spPr>
                      </p:pic>
                    </p:oleObj>
                  </mc:Fallback>
                </mc:AlternateContent>
              </a:graphicData>
            </a:graphic>
          </p:graphicFrame>
          <p:grpSp>
            <p:nvGrpSpPr>
              <p:cNvPr id="47146" name="组合 46122"/>
              <p:cNvGrpSpPr/>
              <p:nvPr/>
            </p:nvGrpSpPr>
            <p:grpSpPr>
              <a:xfrm>
                <a:off x="1036" y="517"/>
                <a:ext cx="414" cy="429"/>
                <a:chOff x="0" y="0"/>
                <a:chExt cx="408" cy="408"/>
              </a:xfrm>
            </p:grpSpPr>
            <p:sp>
              <p:nvSpPr>
                <p:cNvPr id="47147" name="直接连接符 46123"/>
                <p:cNvSpPr/>
                <p:nvPr>
                  <p:custDataLst>
                    <p:tags r:id="rId52"/>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148" name="直接连接符 46124"/>
                <p:cNvSpPr/>
                <p:nvPr>
                  <p:custDataLst>
                    <p:tags r:id="rId53"/>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pSp>
            <p:nvGrpSpPr>
              <p:cNvPr id="47149" name="组合 46125"/>
              <p:cNvGrpSpPr/>
              <p:nvPr/>
            </p:nvGrpSpPr>
            <p:grpSpPr>
              <a:xfrm>
                <a:off x="323" y="396"/>
                <a:ext cx="414" cy="429"/>
                <a:chOff x="0" y="0"/>
                <a:chExt cx="408" cy="408"/>
              </a:xfrm>
            </p:grpSpPr>
            <p:sp>
              <p:nvSpPr>
                <p:cNvPr id="47150" name="直接连接符 46126"/>
                <p:cNvSpPr/>
                <p:nvPr>
                  <p:custDataLst>
                    <p:tags r:id="rId54"/>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151" name="直接连接符 46127"/>
                <p:cNvSpPr/>
                <p:nvPr>
                  <p:custDataLst>
                    <p:tags r:id="rId55"/>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pSp>
            <p:nvGrpSpPr>
              <p:cNvPr id="47152" name="组合 46128"/>
              <p:cNvGrpSpPr/>
              <p:nvPr/>
            </p:nvGrpSpPr>
            <p:grpSpPr>
              <a:xfrm>
                <a:off x="191" y="1170"/>
                <a:ext cx="414" cy="430"/>
                <a:chOff x="0" y="0"/>
                <a:chExt cx="408" cy="408"/>
              </a:xfrm>
            </p:grpSpPr>
            <p:sp>
              <p:nvSpPr>
                <p:cNvPr id="47153" name="直接连接符 46129"/>
                <p:cNvSpPr/>
                <p:nvPr>
                  <p:custDataLst>
                    <p:tags r:id="rId56"/>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154" name="直接连接符 46130"/>
                <p:cNvSpPr/>
                <p:nvPr>
                  <p:custDataLst>
                    <p:tags r:id="rId57"/>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aphicFrame>
            <p:nvGraphicFramePr>
              <p:cNvPr id="47155" name="对象 46131"/>
              <p:cNvGraphicFramePr>
                <a:graphicFrameLocks noChangeAspect="1"/>
              </p:cNvGraphicFramePr>
              <p:nvPr>
                <p:custDataLst>
                  <p:tags r:id="rId58"/>
                </p:custDataLst>
              </p:nvPr>
            </p:nvGraphicFramePr>
            <p:xfrm>
              <a:off x="922" y="288"/>
              <a:ext cx="276" cy="273"/>
            </p:xfrm>
            <a:graphic>
              <a:graphicData uri="http://schemas.openxmlformats.org/presentationml/2006/ole">
                <mc:AlternateContent xmlns:mc="http://schemas.openxmlformats.org/markup-compatibility/2006">
                  <mc:Choice xmlns:v="urn:schemas-microsoft-com:vml" Requires="v">
                    <p:oleObj spid="_x0000_s3192" name="" r:id="rId59" imgW="203835" imgH="191135" progId="Equation.3">
                      <p:embed/>
                    </p:oleObj>
                  </mc:Choice>
                  <mc:Fallback>
                    <p:oleObj name="" r:id="rId59" imgW="203835" imgH="191135" progId="Equation.3">
                      <p:embed/>
                      <p:pic>
                        <p:nvPicPr>
                          <p:cNvPr id="0" name="图片 3191"/>
                          <p:cNvPicPr/>
                          <p:nvPr/>
                        </p:nvPicPr>
                        <p:blipFill>
                          <a:blip r:embed="rId60"/>
                          <a:stretch>
                            <a:fillRect/>
                          </a:stretch>
                        </p:blipFill>
                        <p:spPr>
                          <a:xfrm>
                            <a:off x="922" y="288"/>
                            <a:ext cx="276" cy="273"/>
                          </a:xfrm>
                          <a:prstGeom prst="rect">
                            <a:avLst/>
                          </a:prstGeom>
                          <a:noFill/>
                          <a:ln w="38100">
                            <a:noFill/>
                            <a:miter/>
                          </a:ln>
                        </p:spPr>
                      </p:pic>
                    </p:oleObj>
                  </mc:Fallback>
                </mc:AlternateContent>
              </a:graphicData>
            </a:graphic>
          </p:graphicFrame>
          <p:graphicFrame>
            <p:nvGraphicFramePr>
              <p:cNvPr id="47156" name="对象 46132"/>
              <p:cNvGraphicFramePr>
                <a:graphicFrameLocks noChangeAspect="1"/>
              </p:cNvGraphicFramePr>
              <p:nvPr>
                <p:custDataLst>
                  <p:tags r:id="rId61"/>
                </p:custDataLst>
              </p:nvPr>
            </p:nvGraphicFramePr>
            <p:xfrm>
              <a:off x="182" y="726"/>
              <a:ext cx="196" cy="265"/>
            </p:xfrm>
            <a:graphic>
              <a:graphicData uri="http://schemas.openxmlformats.org/presentationml/2006/ole">
                <mc:AlternateContent xmlns:mc="http://schemas.openxmlformats.org/markup-compatibility/2006">
                  <mc:Choice xmlns:v="urn:schemas-microsoft-com:vml" Requires="v">
                    <p:oleObj spid="_x0000_s3195" name="" r:id="rId62" imgW="177800" imgH="228600" progId="Equation.3">
                      <p:embed/>
                    </p:oleObj>
                  </mc:Choice>
                  <mc:Fallback>
                    <p:oleObj name="" r:id="rId62" imgW="177800" imgH="228600" progId="Equation.3">
                      <p:embed/>
                      <p:pic>
                        <p:nvPicPr>
                          <p:cNvPr id="0" name="图片 3194"/>
                          <p:cNvPicPr/>
                          <p:nvPr/>
                        </p:nvPicPr>
                        <p:blipFill>
                          <a:blip r:embed="rId63"/>
                          <a:stretch>
                            <a:fillRect/>
                          </a:stretch>
                        </p:blipFill>
                        <p:spPr>
                          <a:xfrm>
                            <a:off x="182" y="726"/>
                            <a:ext cx="196" cy="265"/>
                          </a:xfrm>
                          <a:prstGeom prst="rect">
                            <a:avLst/>
                          </a:prstGeom>
                          <a:noFill/>
                          <a:ln w="38100">
                            <a:noFill/>
                            <a:miter/>
                          </a:ln>
                        </p:spPr>
                      </p:pic>
                    </p:oleObj>
                  </mc:Fallback>
                </mc:AlternateContent>
              </a:graphicData>
            </a:graphic>
          </p:graphicFrame>
          <p:graphicFrame>
            <p:nvGraphicFramePr>
              <p:cNvPr id="47157" name="对象 46133"/>
              <p:cNvGraphicFramePr>
                <a:graphicFrameLocks noChangeAspect="1"/>
              </p:cNvGraphicFramePr>
              <p:nvPr>
                <p:custDataLst>
                  <p:tags r:id="rId64"/>
                </p:custDataLst>
              </p:nvPr>
            </p:nvGraphicFramePr>
            <p:xfrm>
              <a:off x="47" y="1022"/>
              <a:ext cx="224" cy="266"/>
            </p:xfrm>
            <a:graphic>
              <a:graphicData uri="http://schemas.openxmlformats.org/presentationml/2006/ole">
                <mc:AlternateContent xmlns:mc="http://schemas.openxmlformats.org/markup-compatibility/2006">
                  <mc:Choice xmlns:v="urn:schemas-microsoft-com:vml" Requires="v">
                    <p:oleObj spid="_x0000_s3201" name="" r:id="rId65" imgW="203835" imgH="229235" progId="Equation.3">
                      <p:embed/>
                    </p:oleObj>
                  </mc:Choice>
                  <mc:Fallback>
                    <p:oleObj name="" r:id="rId65" imgW="203835" imgH="229235" progId="Equation.3">
                      <p:embed/>
                      <p:pic>
                        <p:nvPicPr>
                          <p:cNvPr id="0" name="图片 3200"/>
                          <p:cNvPicPr/>
                          <p:nvPr/>
                        </p:nvPicPr>
                        <p:blipFill>
                          <a:blip r:embed="rId66"/>
                          <a:stretch>
                            <a:fillRect/>
                          </a:stretch>
                        </p:blipFill>
                        <p:spPr>
                          <a:xfrm>
                            <a:off x="47" y="1022"/>
                            <a:ext cx="224" cy="266"/>
                          </a:xfrm>
                          <a:prstGeom prst="rect">
                            <a:avLst/>
                          </a:prstGeom>
                          <a:noFill/>
                          <a:ln w="38100">
                            <a:noFill/>
                            <a:miter/>
                          </a:ln>
                        </p:spPr>
                      </p:pic>
                    </p:oleObj>
                  </mc:Fallback>
                </mc:AlternateContent>
              </a:graphicData>
            </a:graphic>
          </p:graphicFrame>
          <p:sp>
            <p:nvSpPr>
              <p:cNvPr id="47158" name="椭圆 46134"/>
              <p:cNvSpPr/>
              <p:nvPr>
                <p:custDataLst>
                  <p:tags r:id="rId67"/>
                </p:custDataLst>
              </p:nvPr>
            </p:nvSpPr>
            <p:spPr>
              <a:xfrm flipH="1" flipV="1">
                <a:off x="499" y="635"/>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159" name="任意多边形 46135"/>
              <p:cNvSpPr/>
              <p:nvPr>
                <p:custDataLst>
                  <p:tags r:id="rId68"/>
                </p:custDataLst>
              </p:nvPr>
            </p:nvSpPr>
            <p:spPr>
              <a:xfrm>
                <a:off x="479" y="728"/>
                <a:ext cx="27" cy="18"/>
              </a:xfrm>
              <a:custGeom>
                <a:avLst/>
                <a:gdLst/>
                <a:ahLst/>
                <a:cxnLst/>
                <a:pathLst>
                  <a:path w="27" h="18">
                    <a:moveTo>
                      <a:pt x="0" y="0"/>
                    </a:moveTo>
                    <a:cubicBezTo>
                      <a:pt x="9" y="6"/>
                      <a:pt x="27" y="18"/>
                      <a:pt x="27" y="18"/>
                    </a:cubicBezTo>
                    <a:cubicBezTo>
                      <a:pt x="27" y="18"/>
                      <a:pt x="9" y="6"/>
                      <a:pt x="0" y="0"/>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47160" name="任意多边形 46136"/>
              <p:cNvSpPr/>
              <p:nvPr>
                <p:custDataLst>
                  <p:tags r:id="rId69"/>
                </p:custDataLst>
              </p:nvPr>
            </p:nvSpPr>
            <p:spPr>
              <a:xfrm>
                <a:off x="318" y="1361"/>
                <a:ext cx="18" cy="27"/>
              </a:xfrm>
              <a:custGeom>
                <a:avLst/>
                <a:gdLst/>
                <a:ahLst/>
                <a:cxnLst/>
                <a:pathLst>
                  <a:path w="18" h="27">
                    <a:moveTo>
                      <a:pt x="0" y="27"/>
                    </a:moveTo>
                    <a:cubicBezTo>
                      <a:pt x="6" y="18"/>
                      <a:pt x="18" y="0"/>
                      <a:pt x="18" y="0"/>
                    </a:cubicBezTo>
                    <a:cubicBezTo>
                      <a:pt x="18" y="0"/>
                      <a:pt x="6" y="18"/>
                      <a:pt x="0" y="27"/>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47161" name="任意多边形 46137"/>
              <p:cNvSpPr/>
              <p:nvPr>
                <p:custDataLst>
                  <p:tags r:id="rId70"/>
                </p:custDataLst>
              </p:nvPr>
            </p:nvSpPr>
            <p:spPr>
              <a:xfrm>
                <a:off x="1181" y="701"/>
                <a:ext cx="27" cy="18"/>
              </a:xfrm>
              <a:custGeom>
                <a:avLst/>
                <a:gdLst/>
                <a:ahLst/>
                <a:cxnLst/>
                <a:pathLst>
                  <a:path w="27" h="18">
                    <a:moveTo>
                      <a:pt x="0" y="18"/>
                    </a:moveTo>
                    <a:cubicBezTo>
                      <a:pt x="9" y="12"/>
                      <a:pt x="27" y="0"/>
                      <a:pt x="27" y="0"/>
                    </a:cubicBezTo>
                    <a:cubicBezTo>
                      <a:pt x="27" y="0"/>
                      <a:pt x="9" y="12"/>
                      <a:pt x="0" y="18"/>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47162" name="文本框 46138"/>
              <p:cNvSpPr txBox="1"/>
              <p:nvPr>
                <p:custDataLst>
                  <p:tags r:id="rId71"/>
                </p:custDataLst>
              </p:nvPr>
            </p:nvSpPr>
            <p:spPr>
              <a:xfrm>
                <a:off x="998" y="1793"/>
                <a:ext cx="484" cy="231"/>
              </a:xfrm>
              <a:prstGeom prst="rect">
                <a:avLst/>
              </a:prstGeom>
              <a:noFill/>
              <a:ln w="9525">
                <a:noFill/>
              </a:ln>
            </p:spPr>
            <p:txBody>
              <a:bodyPr wrap="none" anchor="t">
                <a:spAutoFit/>
              </a:bodyPr>
              <a:p>
                <a:r>
                  <a:rPr lang="zh-CN" altLang="en-US">
                    <a:latin typeface="Arial" panose="020B0604020202020204" pitchFamily="34" charset="0"/>
                    <a:ea typeface="宋体" panose="02010600030101010101" pitchFamily="2" charset="-122"/>
                  </a:rPr>
                  <a:t>介质</a:t>
                </a:r>
                <a:r>
                  <a:rPr lang="en-US" altLang="zh-CN">
                    <a:latin typeface="Arial" panose="020B0604020202020204" pitchFamily="34" charset="0"/>
                    <a:ea typeface="宋体" panose="02010600030101010101" pitchFamily="2" charset="-122"/>
                  </a:rPr>
                  <a:t>2</a:t>
                </a:r>
                <a:endParaRPr lang="en-US" altLang="zh-CN">
                  <a:latin typeface="Arial" panose="020B0604020202020204" pitchFamily="34" charset="0"/>
                  <a:ea typeface="宋体" panose="02010600030101010101" pitchFamily="2" charset="-122"/>
                </a:endParaRPr>
              </a:p>
            </p:txBody>
          </p:sp>
          <p:sp>
            <p:nvSpPr>
              <p:cNvPr id="47163" name="文本框 46139"/>
              <p:cNvSpPr txBox="1"/>
              <p:nvPr>
                <p:custDataLst>
                  <p:tags r:id="rId72"/>
                </p:custDataLst>
              </p:nvPr>
            </p:nvSpPr>
            <p:spPr>
              <a:xfrm>
                <a:off x="182" y="1793"/>
                <a:ext cx="484" cy="231"/>
              </a:xfrm>
              <a:prstGeom prst="rect">
                <a:avLst/>
              </a:prstGeom>
              <a:noFill/>
              <a:ln w="9525">
                <a:noFill/>
              </a:ln>
            </p:spPr>
            <p:txBody>
              <a:bodyPr wrap="none" anchor="t">
                <a:spAutoFit/>
              </a:bodyPr>
              <a:p>
                <a:r>
                  <a:rPr lang="zh-CN" altLang="en-US">
                    <a:latin typeface="Arial" panose="020B0604020202020204" pitchFamily="34" charset="0"/>
                    <a:ea typeface="宋体" panose="02010600030101010101" pitchFamily="2" charset="-122"/>
                  </a:rPr>
                  <a:t>介质</a:t>
                </a:r>
                <a:r>
                  <a:rPr lang="en-US" altLang="zh-CN">
                    <a:latin typeface="Arial" panose="020B0604020202020204" pitchFamily="34" charset="0"/>
                    <a:ea typeface="宋体" panose="02010600030101010101" pitchFamily="2" charset="-122"/>
                  </a:rPr>
                  <a:t>1</a:t>
                </a:r>
                <a:endParaRPr lang="en-US" altLang="zh-CN">
                  <a:latin typeface="Arial" panose="020B0604020202020204" pitchFamily="34" charset="0"/>
                  <a:ea typeface="宋体" panose="02010600030101010101" pitchFamily="2" charset="-122"/>
                </a:endParaRPr>
              </a:p>
            </p:txBody>
          </p:sp>
          <p:sp>
            <p:nvSpPr>
              <p:cNvPr id="47164" name="文本框 46140"/>
              <p:cNvSpPr txBox="1"/>
              <p:nvPr>
                <p:custDataLst>
                  <p:tags r:id="rId73"/>
                </p:custDataLst>
              </p:nvPr>
            </p:nvSpPr>
            <p:spPr>
              <a:xfrm>
                <a:off x="907" y="1043"/>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y</a:t>
                </a:r>
                <a:endParaRPr lang="en-US" altLang="zh-CN">
                  <a:latin typeface="Arial" panose="020B0604020202020204" pitchFamily="34" charset="0"/>
                  <a:ea typeface="宋体" panose="02010600030101010101" pitchFamily="2" charset="-122"/>
                </a:endParaRPr>
              </a:p>
            </p:txBody>
          </p:sp>
          <p:sp>
            <p:nvSpPr>
              <p:cNvPr id="47165" name="椭圆 46141"/>
              <p:cNvSpPr/>
              <p:nvPr>
                <p:custDataLst>
                  <p:tags r:id="rId74"/>
                </p:custDataLst>
              </p:nvPr>
            </p:nvSpPr>
            <p:spPr>
              <a:xfrm flipH="1" flipV="1">
                <a:off x="817" y="971"/>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aphicFrame>
            <p:nvGraphicFramePr>
              <p:cNvPr id="47166" name="对象 46142"/>
              <p:cNvGraphicFramePr>
                <a:graphicFrameLocks noChangeAspect="1"/>
              </p:cNvGraphicFramePr>
              <p:nvPr>
                <p:custDataLst>
                  <p:tags r:id="rId75"/>
                </p:custDataLst>
              </p:nvPr>
            </p:nvGraphicFramePr>
            <p:xfrm>
              <a:off x="408" y="1406"/>
              <a:ext cx="238" cy="266"/>
            </p:xfrm>
            <a:graphic>
              <a:graphicData uri="http://schemas.openxmlformats.org/presentationml/2006/ole">
                <mc:AlternateContent xmlns:mc="http://schemas.openxmlformats.org/markup-compatibility/2006">
                  <mc:Choice xmlns:v="urn:schemas-microsoft-com:vml" Requires="v">
                    <p:oleObj spid="_x0000_s3191" name="" r:id="rId76" imgW="215900" imgH="228600" progId="Equation.3">
                      <p:embed/>
                    </p:oleObj>
                  </mc:Choice>
                  <mc:Fallback>
                    <p:oleObj name="" r:id="rId76" imgW="215900" imgH="228600" progId="Equation.3">
                      <p:embed/>
                      <p:pic>
                        <p:nvPicPr>
                          <p:cNvPr id="0" name="图片 3190"/>
                          <p:cNvPicPr/>
                          <p:nvPr/>
                        </p:nvPicPr>
                        <p:blipFill>
                          <a:blip r:embed="rId77"/>
                          <a:stretch>
                            <a:fillRect/>
                          </a:stretch>
                        </p:blipFill>
                        <p:spPr>
                          <a:xfrm>
                            <a:off x="408" y="1406"/>
                            <a:ext cx="238" cy="266"/>
                          </a:xfrm>
                          <a:prstGeom prst="rect">
                            <a:avLst/>
                          </a:prstGeom>
                          <a:noFill/>
                          <a:ln w="38100">
                            <a:noFill/>
                            <a:miter/>
                          </a:ln>
                        </p:spPr>
                      </p:pic>
                    </p:oleObj>
                  </mc:Fallback>
                </mc:AlternateContent>
              </a:graphicData>
            </a:graphic>
          </p:graphicFrame>
          <p:graphicFrame>
            <p:nvGraphicFramePr>
              <p:cNvPr id="47167" name="对象 46143"/>
              <p:cNvGraphicFramePr>
                <a:graphicFrameLocks noChangeAspect="1"/>
              </p:cNvGraphicFramePr>
              <p:nvPr>
                <p:custDataLst>
                  <p:tags r:id="rId78"/>
                </p:custDataLst>
              </p:nvPr>
            </p:nvGraphicFramePr>
            <p:xfrm>
              <a:off x="518" y="460"/>
              <a:ext cx="238" cy="266"/>
            </p:xfrm>
            <a:graphic>
              <a:graphicData uri="http://schemas.openxmlformats.org/presentationml/2006/ole">
                <mc:AlternateContent xmlns:mc="http://schemas.openxmlformats.org/markup-compatibility/2006">
                  <mc:Choice xmlns:v="urn:schemas-microsoft-com:vml" Requires="v">
                    <p:oleObj spid="_x0000_s3198" name="" r:id="rId79" imgW="215900" imgH="228600" progId="Equation.3">
                      <p:embed/>
                    </p:oleObj>
                  </mc:Choice>
                  <mc:Fallback>
                    <p:oleObj name="" r:id="rId79" imgW="215900" imgH="228600" progId="Equation.3">
                      <p:embed/>
                      <p:pic>
                        <p:nvPicPr>
                          <p:cNvPr id="0" name="图片 3197"/>
                          <p:cNvPicPr/>
                          <p:nvPr/>
                        </p:nvPicPr>
                        <p:blipFill>
                          <a:blip r:embed="rId80"/>
                          <a:stretch>
                            <a:fillRect/>
                          </a:stretch>
                        </p:blipFill>
                        <p:spPr>
                          <a:xfrm>
                            <a:off x="518" y="460"/>
                            <a:ext cx="238" cy="266"/>
                          </a:xfrm>
                          <a:prstGeom prst="rect">
                            <a:avLst/>
                          </a:prstGeom>
                          <a:noFill/>
                          <a:ln w="38100">
                            <a:noFill/>
                            <a:miter/>
                          </a:ln>
                        </p:spPr>
                      </p:pic>
                    </p:oleObj>
                  </mc:Fallback>
                </mc:AlternateContent>
              </a:graphicData>
            </a:graphic>
          </p:graphicFrame>
          <p:graphicFrame>
            <p:nvGraphicFramePr>
              <p:cNvPr id="47168" name="对象 46144"/>
              <p:cNvGraphicFramePr>
                <a:graphicFrameLocks noChangeAspect="1"/>
              </p:cNvGraphicFramePr>
              <p:nvPr>
                <p:custDataLst>
                  <p:tags r:id="rId81"/>
                </p:custDataLst>
              </p:nvPr>
            </p:nvGraphicFramePr>
            <p:xfrm>
              <a:off x="1225" y="753"/>
              <a:ext cx="233" cy="245"/>
            </p:xfrm>
            <a:graphic>
              <a:graphicData uri="http://schemas.openxmlformats.org/presentationml/2006/ole">
                <mc:AlternateContent xmlns:mc="http://schemas.openxmlformats.org/markup-compatibility/2006">
                  <mc:Choice xmlns:v="urn:schemas-microsoft-com:vml" Requires="v">
                    <p:oleObj spid="_x0000_s3202" name="" r:id="rId82" imgW="215900" imgH="215900" progId="Equation.3">
                      <p:embed/>
                    </p:oleObj>
                  </mc:Choice>
                  <mc:Fallback>
                    <p:oleObj name="" r:id="rId82" imgW="215900" imgH="215900" progId="Equation.3">
                      <p:embed/>
                      <p:pic>
                        <p:nvPicPr>
                          <p:cNvPr id="0" name="图片 3201"/>
                          <p:cNvPicPr/>
                          <p:nvPr/>
                        </p:nvPicPr>
                        <p:blipFill>
                          <a:blip r:embed="rId83"/>
                          <a:stretch>
                            <a:fillRect/>
                          </a:stretch>
                        </p:blipFill>
                        <p:spPr>
                          <a:xfrm>
                            <a:off x="1225" y="753"/>
                            <a:ext cx="233" cy="245"/>
                          </a:xfrm>
                          <a:prstGeom prst="rect">
                            <a:avLst/>
                          </a:prstGeom>
                          <a:noFill/>
                          <a:ln w="38100">
                            <a:noFill/>
                            <a:miter/>
                          </a:ln>
                        </p:spPr>
                      </p:pic>
                    </p:oleObj>
                  </mc:Fallback>
                </mc:AlternateContent>
              </a:graphicData>
            </a:graphic>
          </p:graphicFrame>
        </p:grpSp>
        <p:graphicFrame>
          <p:nvGraphicFramePr>
            <p:cNvPr id="19" name="对象 46093"/>
            <p:cNvGraphicFramePr>
              <a:graphicFrameLocks noChangeAspect="1"/>
            </p:cNvGraphicFramePr>
            <p:nvPr>
              <p:custDataLst>
                <p:tags r:id="rId84"/>
              </p:custDataLst>
            </p:nvPr>
          </p:nvGraphicFramePr>
          <p:xfrm>
            <a:off x="12812" y="6731"/>
            <a:ext cx="456" cy="693"/>
          </p:xfrm>
          <a:graphic>
            <a:graphicData uri="http://schemas.openxmlformats.org/presentationml/2006/ole">
              <mc:AlternateContent xmlns:mc="http://schemas.openxmlformats.org/markup-compatibility/2006">
                <mc:Choice xmlns:v="urn:schemas-microsoft-com:vml" Requires="v">
                  <p:oleObj spid="_x0000_s20" name="" r:id="rId85" imgW="152400" imgH="228600" progId="Equation.3">
                    <p:embed/>
                  </p:oleObj>
                </mc:Choice>
                <mc:Fallback>
                  <p:oleObj name="" r:id="rId85" imgW="152400" imgH="228600" progId="Equation.3">
                    <p:embed/>
                    <p:pic>
                      <p:nvPicPr>
                        <p:cNvPr id="0" name="图片 3189"/>
                        <p:cNvPicPr/>
                        <p:nvPr/>
                      </p:nvPicPr>
                      <p:blipFill>
                        <a:blip r:embed="rId22"/>
                        <a:stretch>
                          <a:fillRect/>
                        </a:stretch>
                      </p:blipFill>
                      <p:spPr>
                        <a:xfrm>
                          <a:off x="12812" y="6731"/>
                          <a:ext cx="456" cy="693"/>
                        </a:xfrm>
                        <a:prstGeom prst="rect">
                          <a:avLst/>
                        </a:prstGeom>
                        <a:noFill/>
                        <a:ln w="38100">
                          <a:noFill/>
                          <a:miter/>
                        </a:ln>
                      </p:spPr>
                    </p:pic>
                  </p:oleObj>
                </mc:Fallback>
              </mc:AlternateContent>
            </a:graphicData>
          </a:graphic>
        </p:graphicFrame>
        <p:graphicFrame>
          <p:nvGraphicFramePr>
            <p:cNvPr id="21" name="对象 46093"/>
            <p:cNvGraphicFramePr>
              <a:graphicFrameLocks noChangeAspect="1"/>
            </p:cNvGraphicFramePr>
            <p:nvPr>
              <p:custDataLst>
                <p:tags r:id="rId86"/>
              </p:custDataLst>
            </p:nvPr>
          </p:nvGraphicFramePr>
          <p:xfrm>
            <a:off x="9812" y="6575"/>
            <a:ext cx="493" cy="654"/>
          </p:xfrm>
          <a:graphic>
            <a:graphicData uri="http://schemas.openxmlformats.org/presentationml/2006/ole">
              <mc:AlternateContent xmlns:mc="http://schemas.openxmlformats.org/markup-compatibility/2006">
                <mc:Choice xmlns:v="urn:schemas-microsoft-com:vml" Requires="v">
                  <p:oleObj spid="_x0000_s22" name="" r:id="rId87" imgW="165100" imgH="215900" progId="Equation.3">
                    <p:embed/>
                  </p:oleObj>
                </mc:Choice>
                <mc:Fallback>
                  <p:oleObj name="" r:id="rId87" imgW="165100" imgH="215900" progId="Equation.3">
                    <p:embed/>
                    <p:pic>
                      <p:nvPicPr>
                        <p:cNvPr id="0" name="图片 3189"/>
                        <p:cNvPicPr/>
                        <p:nvPr/>
                      </p:nvPicPr>
                      <p:blipFill>
                        <a:blip r:embed="rId19"/>
                        <a:stretch>
                          <a:fillRect/>
                        </a:stretch>
                      </p:blipFill>
                      <p:spPr>
                        <a:xfrm>
                          <a:off x="9812" y="6575"/>
                          <a:ext cx="493" cy="654"/>
                        </a:xfrm>
                        <a:prstGeom prst="rect">
                          <a:avLst/>
                        </a:prstGeom>
                        <a:noFill/>
                        <a:ln w="38100">
                          <a:noFill/>
                          <a:miter/>
                        </a:ln>
                      </p:spPr>
                    </p:pic>
                  </p:oleObj>
                </mc:Fallback>
              </mc:AlternateContent>
            </a:graphicData>
          </a:graphic>
        </p:graphicFrame>
      </p:grpSp>
      <p:graphicFrame>
        <p:nvGraphicFramePr>
          <p:cNvPr id="48132" name="对象 47108"/>
          <p:cNvGraphicFramePr>
            <a:graphicFrameLocks noChangeAspect="1"/>
          </p:cNvGraphicFramePr>
          <p:nvPr>
            <p:custDataLst>
              <p:tags r:id="rId88"/>
            </p:custDataLst>
          </p:nvPr>
        </p:nvGraphicFramePr>
        <p:xfrm>
          <a:off x="1484789" y="3740626"/>
          <a:ext cx="5975350" cy="2200275"/>
        </p:xfrm>
        <a:graphic>
          <a:graphicData uri="http://schemas.openxmlformats.org/presentationml/2006/ole">
            <mc:AlternateContent xmlns:mc="http://schemas.openxmlformats.org/markup-compatibility/2006">
              <mc:Choice xmlns:v="urn:schemas-microsoft-com:vml" Requires="v">
                <p:oleObj spid="_x0000_s3207" name="" r:id="rId89" imgW="2222500" imgH="812800" progId="Equation.3">
                  <p:embed/>
                </p:oleObj>
              </mc:Choice>
              <mc:Fallback>
                <p:oleObj name="" r:id="rId89" imgW="2222500" imgH="812800" progId="Equation.3">
                  <p:embed/>
                  <p:pic>
                    <p:nvPicPr>
                      <p:cNvPr id="0" name="图片 3206"/>
                      <p:cNvPicPr/>
                      <p:nvPr/>
                    </p:nvPicPr>
                    <p:blipFill>
                      <a:blip r:embed="rId90"/>
                      <a:stretch>
                        <a:fillRect/>
                      </a:stretch>
                    </p:blipFill>
                    <p:spPr>
                      <a:xfrm>
                        <a:off x="1484789" y="3740626"/>
                        <a:ext cx="5975350" cy="22002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6.1.1 </a:t>
            </a:r>
            <a:r>
              <a:rPr sz="2400" b="1" kern="0">
                <a:sym typeface="+mn-ea"/>
              </a:rPr>
              <a:t>均匀平面波的能量密度和能流密度 </a:t>
            </a:r>
            <a:r>
              <a:rPr sz="2400" b="1" kern="0">
                <a:sym typeface="+mn-ea"/>
              </a:rPr>
              <a:t>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对于</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它的时间平均值为 </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有效值表示为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30725" name="对象 29701"/>
          <p:cNvGraphicFramePr>
            <a:graphicFrameLocks noChangeAspect="1"/>
          </p:cNvGraphicFramePr>
          <p:nvPr>
            <p:custDataLst>
              <p:tags r:id="rId11"/>
            </p:custDataLst>
          </p:nvPr>
        </p:nvGraphicFramePr>
        <p:xfrm>
          <a:off x="3019425" y="2458720"/>
          <a:ext cx="6037058" cy="540000"/>
        </p:xfrm>
        <a:graphic>
          <a:graphicData uri="http://schemas.openxmlformats.org/presentationml/2006/ole">
            <mc:AlternateContent xmlns:mc="http://schemas.openxmlformats.org/markup-compatibility/2006">
              <mc:Choice xmlns:v="urn:schemas-microsoft-com:vml" Requires="v">
                <p:oleObj spid="_x0000_s3181" name="" r:id="rId12" imgW="2665730" imgH="241300" progId="Equation.3">
                  <p:embed/>
                </p:oleObj>
              </mc:Choice>
              <mc:Fallback>
                <p:oleObj name="" r:id="rId12" imgW="2665730" imgH="241300" progId="Equation.3">
                  <p:embed/>
                  <p:pic>
                    <p:nvPicPr>
                      <p:cNvPr id="0" name="图片 3180"/>
                      <p:cNvPicPr/>
                      <p:nvPr/>
                    </p:nvPicPr>
                    <p:blipFill>
                      <a:blip r:embed="rId13"/>
                      <a:stretch>
                        <a:fillRect/>
                      </a:stretch>
                    </p:blipFill>
                    <p:spPr>
                      <a:xfrm>
                        <a:off x="3019425" y="2458720"/>
                        <a:ext cx="6037058" cy="540000"/>
                      </a:xfrm>
                      <a:prstGeom prst="rect">
                        <a:avLst/>
                      </a:prstGeom>
                      <a:noFill/>
                      <a:ln w="38100">
                        <a:noFill/>
                        <a:miter/>
                      </a:ln>
                    </p:spPr>
                  </p:pic>
                </p:oleObj>
              </mc:Fallback>
            </mc:AlternateContent>
          </a:graphicData>
        </a:graphic>
      </p:graphicFrame>
      <p:graphicFrame>
        <p:nvGraphicFramePr>
          <p:cNvPr id="30726" name="对象 29702"/>
          <p:cNvGraphicFramePr>
            <a:graphicFrameLocks noChangeAspect="1"/>
          </p:cNvGraphicFramePr>
          <p:nvPr>
            <p:custDataLst>
              <p:tags r:id="rId14"/>
            </p:custDataLst>
          </p:nvPr>
        </p:nvGraphicFramePr>
        <p:xfrm>
          <a:off x="3190240" y="1785938"/>
          <a:ext cx="2738719" cy="504000"/>
        </p:xfrm>
        <a:graphic>
          <a:graphicData uri="http://schemas.openxmlformats.org/presentationml/2006/ole">
            <mc:AlternateContent xmlns:mc="http://schemas.openxmlformats.org/markup-compatibility/2006">
              <mc:Choice xmlns:v="urn:schemas-microsoft-com:vml" Requires="v">
                <p:oleObj spid="_x0000_s3174" name="" r:id="rId15" imgW="1297305" imgH="241300" progId="Equation.3">
                  <p:embed/>
                </p:oleObj>
              </mc:Choice>
              <mc:Fallback>
                <p:oleObj name="" r:id="rId15" imgW="1297305" imgH="241300" progId="Equation.3">
                  <p:embed/>
                  <p:pic>
                    <p:nvPicPr>
                      <p:cNvPr id="0" name="图片 3173"/>
                      <p:cNvPicPr/>
                      <p:nvPr/>
                    </p:nvPicPr>
                    <p:blipFill>
                      <a:blip r:embed="rId16"/>
                      <a:stretch>
                        <a:fillRect/>
                      </a:stretch>
                    </p:blipFill>
                    <p:spPr>
                      <a:xfrm>
                        <a:off x="3190240" y="1785938"/>
                        <a:ext cx="2738719" cy="504000"/>
                      </a:xfrm>
                      <a:prstGeom prst="rect">
                        <a:avLst/>
                      </a:prstGeom>
                      <a:noFill/>
                      <a:ln w="38100">
                        <a:noFill/>
                        <a:miter/>
                      </a:ln>
                    </p:spPr>
                  </p:pic>
                </p:oleObj>
              </mc:Fallback>
            </mc:AlternateContent>
          </a:graphicData>
        </a:graphic>
      </p:graphicFrame>
      <p:graphicFrame>
        <p:nvGraphicFramePr>
          <p:cNvPr id="30728" name="对象 29704"/>
          <p:cNvGraphicFramePr>
            <a:graphicFrameLocks noChangeAspect="1"/>
          </p:cNvGraphicFramePr>
          <p:nvPr>
            <p:custDataLst>
              <p:tags r:id="rId17"/>
            </p:custDataLst>
          </p:nvPr>
        </p:nvGraphicFramePr>
        <p:xfrm>
          <a:off x="3320415" y="3669030"/>
          <a:ext cx="6356243" cy="828000"/>
        </p:xfrm>
        <a:graphic>
          <a:graphicData uri="http://schemas.openxmlformats.org/presentationml/2006/ole">
            <mc:AlternateContent xmlns:mc="http://schemas.openxmlformats.org/markup-compatibility/2006">
              <mc:Choice xmlns:v="urn:schemas-microsoft-com:vml" Requires="v">
                <p:oleObj spid="_x0000_s3184" name="" r:id="rId18" imgW="2997200" imgH="393700" progId="Equation.3">
                  <p:embed/>
                </p:oleObj>
              </mc:Choice>
              <mc:Fallback>
                <p:oleObj name="" r:id="rId18" imgW="2997200" imgH="393700" progId="Equation.3">
                  <p:embed/>
                  <p:pic>
                    <p:nvPicPr>
                      <p:cNvPr id="0" name="图片 3183"/>
                      <p:cNvPicPr/>
                      <p:nvPr/>
                    </p:nvPicPr>
                    <p:blipFill>
                      <a:blip r:embed="rId19"/>
                      <a:stretch>
                        <a:fillRect/>
                      </a:stretch>
                    </p:blipFill>
                    <p:spPr>
                      <a:xfrm>
                        <a:off x="3320415" y="3669030"/>
                        <a:ext cx="6356243" cy="828000"/>
                      </a:xfrm>
                      <a:prstGeom prst="rect">
                        <a:avLst/>
                      </a:prstGeom>
                      <a:noFill/>
                      <a:ln w="38100">
                        <a:noFill/>
                        <a:miter/>
                      </a:ln>
                    </p:spPr>
                  </p:pic>
                </p:oleObj>
              </mc:Fallback>
            </mc:AlternateContent>
          </a:graphicData>
        </a:graphic>
      </p:graphicFrame>
      <p:graphicFrame>
        <p:nvGraphicFramePr>
          <p:cNvPr id="30730" name="对象 29706"/>
          <p:cNvGraphicFramePr>
            <a:graphicFrameLocks noChangeAspect="1"/>
          </p:cNvGraphicFramePr>
          <p:nvPr>
            <p:custDataLst>
              <p:tags r:id="rId20"/>
            </p:custDataLst>
          </p:nvPr>
        </p:nvGraphicFramePr>
        <p:xfrm>
          <a:off x="4793615" y="5238433"/>
          <a:ext cx="2604952" cy="576000"/>
        </p:xfrm>
        <a:graphic>
          <a:graphicData uri="http://schemas.openxmlformats.org/presentationml/2006/ole">
            <mc:AlternateContent xmlns:mc="http://schemas.openxmlformats.org/markup-compatibility/2006">
              <mc:Choice xmlns:v="urn:schemas-microsoft-com:vml" Requires="v">
                <p:oleObj spid="_x0000_s3179" name="" r:id="rId21" imgW="1080770" imgH="241300" progId="Equation.3">
                  <p:embed/>
                </p:oleObj>
              </mc:Choice>
              <mc:Fallback>
                <p:oleObj name="" r:id="rId21" imgW="1080770" imgH="241300" progId="Equation.3">
                  <p:embed/>
                  <p:pic>
                    <p:nvPicPr>
                      <p:cNvPr id="0" name="图片 3178"/>
                      <p:cNvPicPr/>
                      <p:nvPr/>
                    </p:nvPicPr>
                    <p:blipFill>
                      <a:blip r:embed="rId22"/>
                      <a:stretch>
                        <a:fillRect/>
                      </a:stretch>
                    </p:blipFill>
                    <p:spPr>
                      <a:xfrm>
                        <a:off x="4793615" y="5238433"/>
                        <a:ext cx="2604952" cy="576000"/>
                      </a:xfrm>
                      <a:prstGeom prst="rect">
                        <a:avLst/>
                      </a:prstGeom>
                      <a:noFill/>
                      <a:ln w="38100">
                        <a:noFill/>
                        <a:miter/>
                      </a:ln>
                    </p:spPr>
                  </p:pic>
                </p:oleObj>
              </mc:Fallback>
            </mc:AlternateContent>
          </a:graphicData>
        </a:graphic>
      </p:graphicFrame>
      <p:graphicFrame>
        <p:nvGraphicFramePr>
          <p:cNvPr id="30734" name="对象 29710"/>
          <p:cNvGraphicFramePr>
            <a:graphicFrameLocks noChangeAspect="1"/>
          </p:cNvGraphicFramePr>
          <p:nvPr>
            <p:custDataLst>
              <p:tags r:id="rId23"/>
            </p:custDataLst>
          </p:nvPr>
        </p:nvGraphicFramePr>
        <p:xfrm>
          <a:off x="6645593" y="1826260"/>
          <a:ext cx="2738715" cy="504000"/>
        </p:xfrm>
        <a:graphic>
          <a:graphicData uri="http://schemas.openxmlformats.org/presentationml/2006/ole">
            <mc:AlternateContent xmlns:mc="http://schemas.openxmlformats.org/markup-compatibility/2006">
              <mc:Choice xmlns:v="urn:schemas-microsoft-com:vml" Requires="v">
                <p:oleObj spid="_x0000_s3189" name="" r:id="rId24" imgW="1297305" imgH="241300" progId="Equation.3">
                  <p:embed/>
                </p:oleObj>
              </mc:Choice>
              <mc:Fallback>
                <p:oleObj name="" r:id="rId24" imgW="1297305" imgH="241300" progId="Equation.3">
                  <p:embed/>
                  <p:pic>
                    <p:nvPicPr>
                      <p:cNvPr id="0" name="图片 3188"/>
                      <p:cNvPicPr/>
                      <p:nvPr/>
                    </p:nvPicPr>
                    <p:blipFill>
                      <a:blip r:embed="rId25"/>
                      <a:stretch>
                        <a:fillRect/>
                      </a:stretch>
                    </p:blipFill>
                    <p:spPr>
                      <a:xfrm>
                        <a:off x="6645593" y="1826260"/>
                        <a:ext cx="2738715" cy="504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式中   、  和   分别表示单位矢量  、  和   与矢径</a:t>
            </a:r>
            <a:r>
              <a:rPr lang="zh-CN" altLang="en-US" sz="2400" i="1" strike="noStrike" noProof="1" dirty="0">
                <a:effectLst/>
                <a:latin typeface="Times New Roman" panose="02020603050405020304" charset="0"/>
                <a:cs typeface="Times New Roman" panose="02020603050405020304" charset="0"/>
              </a:rPr>
              <a:t>r</a:t>
            </a:r>
            <a:endParaRPr lang="zh-CN" altLang="en-US" sz="2400" i="1" strike="noStrike" noProof="1" dirty="0">
              <a:effectLst/>
              <a:latin typeface="Times New Roman" panose="02020603050405020304" charset="0"/>
              <a:cs typeface="Times New Roman" panose="02020603050405020304" charset="0"/>
            </a:endParaRPr>
          </a:p>
          <a:p>
            <a:pPr marL="0" indent="0">
              <a:lnSpc>
                <a:spcPct val="150000"/>
              </a:lnSpc>
              <a:spcBef>
                <a:spcPts val="0"/>
              </a:spcBef>
              <a:buNone/>
            </a:pPr>
            <a:r>
              <a:rPr lang="zh-CN" altLang="en-US" sz="2400" strike="noStrike" noProof="1" dirty="0">
                <a:effectLst/>
                <a:latin typeface="+mn-ea"/>
                <a:cs typeface="+mn-ea"/>
              </a:rPr>
              <a:t>的标量积。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48132" name="对象 47108"/>
          <p:cNvGraphicFramePr>
            <a:graphicFrameLocks noChangeAspect="1"/>
          </p:cNvGraphicFramePr>
          <p:nvPr>
            <p:custDataLst>
              <p:tags r:id="rId11"/>
            </p:custDataLst>
          </p:nvPr>
        </p:nvGraphicFramePr>
        <p:xfrm>
          <a:off x="2987199" y="1246346"/>
          <a:ext cx="5975350" cy="2200275"/>
        </p:xfrm>
        <a:graphic>
          <a:graphicData uri="http://schemas.openxmlformats.org/presentationml/2006/ole">
            <mc:AlternateContent xmlns:mc="http://schemas.openxmlformats.org/markup-compatibility/2006">
              <mc:Choice xmlns:v="urn:schemas-microsoft-com:vml" Requires="v">
                <p:oleObj spid="_x0000_s3207" name="" r:id="rId12" imgW="2222500" imgH="812800" progId="Equation.3">
                  <p:embed/>
                </p:oleObj>
              </mc:Choice>
              <mc:Fallback>
                <p:oleObj name="" r:id="rId12" imgW="2222500" imgH="812800" progId="Equation.3">
                  <p:embed/>
                  <p:pic>
                    <p:nvPicPr>
                      <p:cNvPr id="0" name="图片 3206"/>
                      <p:cNvPicPr/>
                      <p:nvPr/>
                    </p:nvPicPr>
                    <p:blipFill>
                      <a:blip r:embed="rId13"/>
                      <a:stretch>
                        <a:fillRect/>
                      </a:stretch>
                    </p:blipFill>
                    <p:spPr>
                      <a:xfrm>
                        <a:off x="2987199" y="1246346"/>
                        <a:ext cx="5975350" cy="2200275"/>
                      </a:xfrm>
                      <a:prstGeom prst="rect">
                        <a:avLst/>
                      </a:prstGeom>
                      <a:noFill/>
                      <a:ln w="38100">
                        <a:noFill/>
                        <a:miter/>
                      </a:ln>
                    </p:spPr>
                  </p:pic>
                </p:oleObj>
              </mc:Fallback>
            </mc:AlternateContent>
          </a:graphicData>
        </a:graphic>
      </p:graphicFrame>
      <p:graphicFrame>
        <p:nvGraphicFramePr>
          <p:cNvPr id="48134" name="对象 47110"/>
          <p:cNvGraphicFramePr>
            <a:graphicFrameLocks noChangeAspect="1"/>
          </p:cNvGraphicFramePr>
          <p:nvPr>
            <p:custDataLst>
              <p:tags r:id="rId14"/>
            </p:custDataLst>
          </p:nvPr>
        </p:nvGraphicFramePr>
        <p:xfrm>
          <a:off x="1570355" y="3646170"/>
          <a:ext cx="365125" cy="455613"/>
        </p:xfrm>
        <a:graphic>
          <a:graphicData uri="http://schemas.openxmlformats.org/presentationml/2006/ole">
            <mc:AlternateContent xmlns:mc="http://schemas.openxmlformats.org/markup-compatibility/2006">
              <mc:Choice xmlns:v="urn:schemas-microsoft-com:vml" Requires="v">
                <p:oleObj spid="_x0000_s3209" name="" r:id="rId15" imgW="153035" imgH="191135" progId="Equation.3">
                  <p:embed/>
                </p:oleObj>
              </mc:Choice>
              <mc:Fallback>
                <p:oleObj name="" r:id="rId15" imgW="153035" imgH="191135" progId="Equation.3">
                  <p:embed/>
                  <p:pic>
                    <p:nvPicPr>
                      <p:cNvPr id="0" name="图片 3208"/>
                      <p:cNvPicPr/>
                      <p:nvPr/>
                    </p:nvPicPr>
                    <p:blipFill>
                      <a:blip r:embed="rId16"/>
                      <a:stretch>
                        <a:fillRect/>
                      </a:stretch>
                    </p:blipFill>
                    <p:spPr>
                      <a:xfrm>
                        <a:off x="1570355" y="3646170"/>
                        <a:ext cx="365125" cy="455613"/>
                      </a:xfrm>
                      <a:prstGeom prst="rect">
                        <a:avLst/>
                      </a:prstGeom>
                      <a:noFill/>
                      <a:ln w="38100">
                        <a:noFill/>
                        <a:miter/>
                      </a:ln>
                    </p:spPr>
                  </p:pic>
                </p:oleObj>
              </mc:Fallback>
            </mc:AlternateContent>
          </a:graphicData>
        </a:graphic>
      </p:graphicFrame>
      <p:graphicFrame>
        <p:nvGraphicFramePr>
          <p:cNvPr id="48136" name="对象 47112"/>
          <p:cNvGraphicFramePr>
            <a:graphicFrameLocks noChangeAspect="1"/>
          </p:cNvGraphicFramePr>
          <p:nvPr>
            <p:custDataLst>
              <p:tags r:id="rId17"/>
            </p:custDataLst>
          </p:nvPr>
        </p:nvGraphicFramePr>
        <p:xfrm>
          <a:off x="2219008" y="3645853"/>
          <a:ext cx="366712" cy="431800"/>
        </p:xfrm>
        <a:graphic>
          <a:graphicData uri="http://schemas.openxmlformats.org/presentationml/2006/ole">
            <mc:AlternateContent xmlns:mc="http://schemas.openxmlformats.org/markup-compatibility/2006">
              <mc:Choice xmlns:v="urn:schemas-microsoft-com:vml" Requires="v">
                <p:oleObj spid="_x0000_s3206" name="" r:id="rId18" imgW="165735" imgH="191135" progId="Equation.3">
                  <p:embed/>
                </p:oleObj>
              </mc:Choice>
              <mc:Fallback>
                <p:oleObj name="" r:id="rId18" imgW="165735" imgH="191135" progId="Equation.3">
                  <p:embed/>
                  <p:pic>
                    <p:nvPicPr>
                      <p:cNvPr id="0" name="图片 3205"/>
                      <p:cNvPicPr/>
                      <p:nvPr/>
                    </p:nvPicPr>
                    <p:blipFill>
                      <a:blip r:embed="rId19"/>
                      <a:stretch>
                        <a:fillRect/>
                      </a:stretch>
                    </p:blipFill>
                    <p:spPr>
                      <a:xfrm>
                        <a:off x="2219008" y="3645853"/>
                        <a:ext cx="366712" cy="431800"/>
                      </a:xfrm>
                      <a:prstGeom prst="rect">
                        <a:avLst/>
                      </a:prstGeom>
                      <a:noFill/>
                      <a:ln w="38100">
                        <a:noFill/>
                        <a:miter/>
                      </a:ln>
                    </p:spPr>
                  </p:pic>
                </p:oleObj>
              </mc:Fallback>
            </mc:AlternateContent>
          </a:graphicData>
        </a:graphic>
      </p:graphicFrame>
      <p:graphicFrame>
        <p:nvGraphicFramePr>
          <p:cNvPr id="48138" name="对象 47114"/>
          <p:cNvGraphicFramePr>
            <a:graphicFrameLocks noChangeAspect="1"/>
          </p:cNvGraphicFramePr>
          <p:nvPr>
            <p:custDataLst>
              <p:tags r:id="rId20"/>
            </p:custDataLst>
          </p:nvPr>
        </p:nvGraphicFramePr>
        <p:xfrm>
          <a:off x="2987040" y="3639185"/>
          <a:ext cx="404813" cy="504825"/>
        </p:xfrm>
        <a:graphic>
          <a:graphicData uri="http://schemas.openxmlformats.org/presentationml/2006/ole">
            <mc:AlternateContent xmlns:mc="http://schemas.openxmlformats.org/markup-compatibility/2006">
              <mc:Choice xmlns:v="urn:schemas-microsoft-com:vml" Requires="v">
                <p:oleObj spid="_x0000_s3203" name="" r:id="rId21" imgW="153035" imgH="191135" progId="Equation.3">
                  <p:embed/>
                </p:oleObj>
              </mc:Choice>
              <mc:Fallback>
                <p:oleObj name="" r:id="rId21" imgW="153035" imgH="191135" progId="Equation.3">
                  <p:embed/>
                  <p:pic>
                    <p:nvPicPr>
                      <p:cNvPr id="0" name="图片 3202"/>
                      <p:cNvPicPr/>
                      <p:nvPr/>
                    </p:nvPicPr>
                    <p:blipFill>
                      <a:blip r:embed="rId22"/>
                      <a:stretch>
                        <a:fillRect/>
                      </a:stretch>
                    </p:blipFill>
                    <p:spPr>
                      <a:xfrm>
                        <a:off x="2987040" y="3639185"/>
                        <a:ext cx="404813" cy="504825"/>
                      </a:xfrm>
                      <a:prstGeom prst="rect">
                        <a:avLst/>
                      </a:prstGeom>
                      <a:noFill/>
                      <a:ln w="38100">
                        <a:noFill/>
                        <a:miter/>
                      </a:ln>
                    </p:spPr>
                  </p:pic>
                </p:oleObj>
              </mc:Fallback>
            </mc:AlternateContent>
          </a:graphicData>
        </a:graphic>
      </p:graphicFrame>
      <p:graphicFrame>
        <p:nvGraphicFramePr>
          <p:cNvPr id="47117" name="对象 46093"/>
          <p:cNvGraphicFramePr>
            <a:graphicFrameLocks noChangeAspect="1"/>
          </p:cNvGraphicFramePr>
          <p:nvPr>
            <p:custDataLst>
              <p:tags r:id="rId23"/>
            </p:custDataLst>
          </p:nvPr>
        </p:nvGraphicFramePr>
        <p:xfrm>
          <a:off x="5791201" y="3657918"/>
          <a:ext cx="264795" cy="439420"/>
        </p:xfrm>
        <a:graphic>
          <a:graphicData uri="http://schemas.openxmlformats.org/presentationml/2006/ole">
            <mc:AlternateContent xmlns:mc="http://schemas.openxmlformats.org/markup-compatibility/2006">
              <mc:Choice xmlns:v="urn:schemas-microsoft-com:vml" Requires="v">
                <p:oleObj spid="_x0000_s3190" name="" r:id="rId24" imgW="139700" imgH="228600" progId="Equation.3">
                  <p:embed/>
                </p:oleObj>
              </mc:Choice>
              <mc:Fallback>
                <p:oleObj name="" r:id="rId24" imgW="139700" imgH="228600" progId="Equation.3">
                  <p:embed/>
                  <p:pic>
                    <p:nvPicPr>
                      <p:cNvPr id="0" name="图片 3189"/>
                      <p:cNvPicPr/>
                      <p:nvPr/>
                    </p:nvPicPr>
                    <p:blipFill>
                      <a:blip r:embed="rId25"/>
                      <a:stretch>
                        <a:fillRect/>
                      </a:stretch>
                    </p:blipFill>
                    <p:spPr>
                      <a:xfrm>
                        <a:off x="5791201" y="3657918"/>
                        <a:ext cx="264795" cy="439420"/>
                      </a:xfrm>
                      <a:prstGeom prst="rect">
                        <a:avLst/>
                      </a:prstGeom>
                      <a:noFill/>
                      <a:ln w="38100">
                        <a:noFill/>
                        <a:miter/>
                      </a:ln>
                    </p:spPr>
                  </p:pic>
                </p:oleObj>
              </mc:Fallback>
            </mc:AlternateContent>
          </a:graphicData>
        </a:graphic>
      </p:graphicFrame>
      <p:graphicFrame>
        <p:nvGraphicFramePr>
          <p:cNvPr id="2" name="对象 46093"/>
          <p:cNvGraphicFramePr>
            <a:graphicFrameLocks noChangeAspect="1"/>
          </p:cNvGraphicFramePr>
          <p:nvPr>
            <p:custDataLst>
              <p:tags r:id="rId26"/>
            </p:custDataLst>
          </p:nvPr>
        </p:nvGraphicFramePr>
        <p:xfrm>
          <a:off x="6368416" y="3638868"/>
          <a:ext cx="313055" cy="415290"/>
        </p:xfrm>
        <a:graphic>
          <a:graphicData uri="http://schemas.openxmlformats.org/presentationml/2006/ole">
            <mc:AlternateContent xmlns:mc="http://schemas.openxmlformats.org/markup-compatibility/2006">
              <mc:Choice xmlns:v="urn:schemas-microsoft-com:vml" Requires="v">
                <p:oleObj spid="_x0000_s4" name="" r:id="rId27" imgW="165100" imgH="215900" progId="Equation.3">
                  <p:embed/>
                </p:oleObj>
              </mc:Choice>
              <mc:Fallback>
                <p:oleObj name="" r:id="rId27" imgW="165100" imgH="215900" progId="Equation.3">
                  <p:embed/>
                  <p:pic>
                    <p:nvPicPr>
                      <p:cNvPr id="0" name="图片 3189"/>
                      <p:cNvPicPr/>
                      <p:nvPr/>
                    </p:nvPicPr>
                    <p:blipFill>
                      <a:blip r:embed="rId28"/>
                      <a:stretch>
                        <a:fillRect/>
                      </a:stretch>
                    </p:blipFill>
                    <p:spPr>
                      <a:xfrm>
                        <a:off x="6368416" y="3638868"/>
                        <a:ext cx="313055" cy="415290"/>
                      </a:xfrm>
                      <a:prstGeom prst="rect">
                        <a:avLst/>
                      </a:prstGeom>
                      <a:noFill/>
                      <a:ln w="38100">
                        <a:noFill/>
                        <a:miter/>
                      </a:ln>
                    </p:spPr>
                  </p:pic>
                </p:oleObj>
              </mc:Fallback>
            </mc:AlternateContent>
          </a:graphicData>
        </a:graphic>
      </p:graphicFrame>
      <p:graphicFrame>
        <p:nvGraphicFramePr>
          <p:cNvPr id="6" name="对象 46093"/>
          <p:cNvGraphicFramePr>
            <a:graphicFrameLocks noChangeAspect="1"/>
          </p:cNvGraphicFramePr>
          <p:nvPr>
            <p:custDataLst>
              <p:tags r:id="rId29"/>
            </p:custDataLst>
          </p:nvPr>
        </p:nvGraphicFramePr>
        <p:xfrm>
          <a:off x="7149148" y="3637916"/>
          <a:ext cx="289560" cy="440055"/>
        </p:xfrm>
        <a:graphic>
          <a:graphicData uri="http://schemas.openxmlformats.org/presentationml/2006/ole">
            <mc:AlternateContent xmlns:mc="http://schemas.openxmlformats.org/markup-compatibility/2006">
              <mc:Choice xmlns:v="urn:schemas-microsoft-com:vml" Requires="v">
                <p:oleObj spid="_x0000_s7" name="" r:id="rId30" imgW="152400" imgH="228600" progId="Equation.3">
                  <p:embed/>
                </p:oleObj>
              </mc:Choice>
              <mc:Fallback>
                <p:oleObj name="" r:id="rId30" imgW="152400" imgH="228600" progId="Equation.3">
                  <p:embed/>
                  <p:pic>
                    <p:nvPicPr>
                      <p:cNvPr id="0" name="图片 3189"/>
                      <p:cNvPicPr/>
                      <p:nvPr/>
                    </p:nvPicPr>
                    <p:blipFill>
                      <a:blip r:embed="rId31"/>
                      <a:stretch>
                        <a:fillRect/>
                      </a:stretch>
                    </p:blipFill>
                    <p:spPr>
                      <a:xfrm>
                        <a:off x="7149148" y="3637916"/>
                        <a:ext cx="289560" cy="440055"/>
                      </a:xfrm>
                      <a:prstGeom prst="rect">
                        <a:avLst/>
                      </a:prstGeom>
                      <a:noFill/>
                      <a:ln w="38100">
                        <a:noFill/>
                        <a:miter/>
                      </a:ln>
                    </p:spPr>
                  </p:pic>
                </p:oleObj>
              </mc:Fallback>
            </mc:AlternateContent>
          </a:graphicData>
        </a:graphic>
      </p:graphicFrame>
      <p:graphicFrame>
        <p:nvGraphicFramePr>
          <p:cNvPr id="48146" name="对象 47122"/>
          <p:cNvGraphicFramePr>
            <a:graphicFrameLocks noChangeAspect="1"/>
          </p:cNvGraphicFramePr>
          <p:nvPr>
            <p:custDataLst>
              <p:tags r:id="rId32"/>
            </p:custDataLst>
          </p:nvPr>
        </p:nvGraphicFramePr>
        <p:xfrm>
          <a:off x="4251325" y="4304030"/>
          <a:ext cx="3446463" cy="1711325"/>
        </p:xfrm>
        <a:graphic>
          <a:graphicData uri="http://schemas.openxmlformats.org/presentationml/2006/ole">
            <mc:AlternateContent xmlns:mc="http://schemas.openxmlformats.org/markup-compatibility/2006">
              <mc:Choice xmlns:v="urn:schemas-microsoft-com:vml" Requires="v">
                <p:oleObj spid="_x0000_s3208" name="" r:id="rId33" imgW="1435735" imgH="711200" progId="Equation.3">
                  <p:embed/>
                </p:oleObj>
              </mc:Choice>
              <mc:Fallback>
                <p:oleObj name="" r:id="rId33" imgW="1435735" imgH="711200" progId="Equation.3">
                  <p:embed/>
                  <p:pic>
                    <p:nvPicPr>
                      <p:cNvPr id="0" name="图片 3207"/>
                      <p:cNvPicPr/>
                      <p:nvPr/>
                    </p:nvPicPr>
                    <p:blipFill>
                      <a:blip r:embed="rId34"/>
                      <a:stretch>
                        <a:fillRect/>
                      </a:stretch>
                    </p:blipFill>
                    <p:spPr>
                      <a:xfrm>
                        <a:off x="4251325" y="4304030"/>
                        <a:ext cx="3446463" cy="1711325"/>
                      </a:xfrm>
                      <a:prstGeom prst="rect">
                        <a:avLst/>
                      </a:prstGeom>
                      <a:noFill/>
                      <a:ln w="38100">
                        <a:noFill/>
                        <a:miter/>
                      </a:ln>
                    </p:spPr>
                  </p:pic>
                </p:oleObj>
              </mc:Fallback>
            </mc:AlternateContent>
          </a:graphicData>
        </a:graphic>
      </p:graphicFrame>
      <p:grpSp>
        <p:nvGrpSpPr>
          <p:cNvPr id="18" name="组合 17"/>
          <p:cNvGrpSpPr/>
          <p:nvPr/>
        </p:nvGrpSpPr>
        <p:grpSpPr>
          <a:xfrm>
            <a:off x="8913495" y="2866390"/>
            <a:ext cx="2910840" cy="3213100"/>
            <a:chOff x="9468" y="5740"/>
            <a:chExt cx="4584" cy="5060"/>
          </a:xfrm>
        </p:grpSpPr>
        <p:grpSp>
          <p:nvGrpSpPr>
            <p:cNvPr id="19" name="组合 46098"/>
            <p:cNvGrpSpPr/>
            <p:nvPr/>
          </p:nvGrpSpPr>
          <p:grpSpPr>
            <a:xfrm>
              <a:off x="9468" y="5740"/>
              <a:ext cx="4585" cy="5060"/>
              <a:chOff x="0" y="0"/>
              <a:chExt cx="1834" cy="2024"/>
            </a:xfrm>
          </p:grpSpPr>
          <p:sp>
            <p:nvSpPr>
              <p:cNvPr id="20" name="文本框 46099"/>
              <p:cNvSpPr txBox="1"/>
              <p:nvPr>
                <p:custDataLst>
                  <p:tags r:id="rId35"/>
                </p:custDataLst>
              </p:nvPr>
            </p:nvSpPr>
            <p:spPr>
              <a:xfrm>
                <a:off x="875" y="0"/>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x</a:t>
                </a:r>
                <a:endParaRPr lang="en-US" altLang="zh-CN">
                  <a:latin typeface="Arial" panose="020B0604020202020204" pitchFamily="34" charset="0"/>
                  <a:ea typeface="宋体" panose="02010600030101010101" pitchFamily="2" charset="-122"/>
                </a:endParaRPr>
              </a:p>
            </p:txBody>
          </p:sp>
          <p:sp>
            <p:nvSpPr>
              <p:cNvPr id="21" name="矩形 46100"/>
              <p:cNvSpPr/>
              <p:nvPr>
                <p:custDataLst>
                  <p:tags r:id="rId36"/>
                </p:custDataLst>
              </p:nvPr>
            </p:nvSpPr>
            <p:spPr>
              <a:xfrm>
                <a:off x="830" y="334"/>
                <a:ext cx="690" cy="1289"/>
              </a:xfrm>
              <a:prstGeom prst="rect">
                <a:avLst/>
              </a:prstGeom>
              <a:pattFill prst="ltDnDiag">
                <a:fgClr>
                  <a:schemeClr val="accent1"/>
                </a:fgClr>
                <a:bgClr>
                  <a:schemeClr val="bg1"/>
                </a:bgClr>
              </a:patt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22" name="矩形 46101"/>
              <p:cNvSpPr/>
              <p:nvPr>
                <p:custDataLst>
                  <p:tags r:id="rId37"/>
                </p:custDataLst>
              </p:nvPr>
            </p:nvSpPr>
            <p:spPr>
              <a:xfrm>
                <a:off x="138" y="334"/>
                <a:ext cx="691" cy="1289"/>
              </a:xfrm>
              <a:prstGeom prst="rect">
                <a:avLst/>
              </a:prstGeom>
              <a:pattFill prst="dkUpDiag">
                <a:fgClr>
                  <a:schemeClr val="accent1"/>
                </a:fgClr>
                <a:bgClr>
                  <a:schemeClr val="bg1"/>
                </a:bgClr>
              </a:patt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23" name="直接连接符 46102"/>
              <p:cNvSpPr/>
              <p:nvPr>
                <p:custDataLst>
                  <p:tags r:id="rId38"/>
                </p:custDataLst>
              </p:nvPr>
            </p:nvSpPr>
            <p:spPr>
              <a:xfrm>
                <a:off x="0" y="1002"/>
                <a:ext cx="1613" cy="0"/>
              </a:xfrm>
              <a:prstGeom prst="line">
                <a:avLst/>
              </a:prstGeom>
              <a:ln w="9525" cap="flat" cmpd="sng">
                <a:solidFill>
                  <a:schemeClr val="tx1"/>
                </a:solidFill>
                <a:prstDash val="solid"/>
                <a:round/>
                <a:headEnd type="none" w="med" len="med"/>
                <a:tailEnd type="triangle" w="med" len="med"/>
              </a:ln>
            </p:spPr>
          </p:sp>
          <p:sp>
            <p:nvSpPr>
              <p:cNvPr id="24" name="直接连接符 46103"/>
              <p:cNvSpPr/>
              <p:nvPr>
                <p:custDataLst>
                  <p:tags r:id="rId39"/>
                </p:custDataLst>
              </p:nvPr>
            </p:nvSpPr>
            <p:spPr>
              <a:xfrm flipV="1">
                <a:off x="830" y="143"/>
                <a:ext cx="0" cy="1623"/>
              </a:xfrm>
              <a:prstGeom prst="line">
                <a:avLst/>
              </a:prstGeom>
              <a:ln w="9525" cap="flat" cmpd="sng">
                <a:solidFill>
                  <a:schemeClr val="tx1"/>
                </a:solidFill>
                <a:prstDash val="solid"/>
                <a:round/>
                <a:headEnd type="none" w="med" len="med"/>
                <a:tailEnd type="triangle" w="med" len="med"/>
              </a:ln>
            </p:spPr>
          </p:sp>
          <p:sp>
            <p:nvSpPr>
              <p:cNvPr id="25" name="文本框 46104"/>
              <p:cNvSpPr txBox="1"/>
              <p:nvPr>
                <p:custDataLst>
                  <p:tags r:id="rId40"/>
                </p:custDataLst>
              </p:nvPr>
            </p:nvSpPr>
            <p:spPr>
              <a:xfrm>
                <a:off x="1646" y="871"/>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z</a:t>
                </a:r>
                <a:endParaRPr lang="en-US" altLang="zh-CN">
                  <a:latin typeface="Arial" panose="020B0604020202020204" pitchFamily="34" charset="0"/>
                  <a:ea typeface="宋体" panose="02010600030101010101" pitchFamily="2" charset="-122"/>
                </a:endParaRPr>
              </a:p>
            </p:txBody>
          </p:sp>
          <p:sp>
            <p:nvSpPr>
              <p:cNvPr id="26" name="直接连接符 46105"/>
              <p:cNvSpPr/>
              <p:nvPr>
                <p:custDataLst>
                  <p:tags r:id="rId41"/>
                </p:custDataLst>
              </p:nvPr>
            </p:nvSpPr>
            <p:spPr>
              <a:xfrm flipV="1">
                <a:off x="231" y="1002"/>
                <a:ext cx="599" cy="572"/>
              </a:xfrm>
              <a:prstGeom prst="line">
                <a:avLst/>
              </a:prstGeom>
              <a:ln w="9525" cap="flat" cmpd="sng">
                <a:solidFill>
                  <a:schemeClr val="tx1"/>
                </a:solidFill>
                <a:prstDash val="solid"/>
                <a:round/>
                <a:headEnd type="none" w="med" len="med"/>
                <a:tailEnd type="triangle" w="med" len="med"/>
              </a:ln>
            </p:spPr>
          </p:sp>
          <p:sp>
            <p:nvSpPr>
              <p:cNvPr id="27" name="直接连接符 46106"/>
              <p:cNvSpPr/>
              <p:nvPr>
                <p:custDataLst>
                  <p:tags r:id="rId42"/>
                </p:custDataLst>
              </p:nvPr>
            </p:nvSpPr>
            <p:spPr>
              <a:xfrm flipH="1" flipV="1">
                <a:off x="277" y="381"/>
                <a:ext cx="553" cy="621"/>
              </a:xfrm>
              <a:prstGeom prst="line">
                <a:avLst/>
              </a:prstGeom>
              <a:ln w="9525" cap="flat" cmpd="sng">
                <a:solidFill>
                  <a:schemeClr val="tx1"/>
                </a:solidFill>
                <a:prstDash val="solid"/>
                <a:round/>
                <a:headEnd type="none" w="med" len="med"/>
                <a:tailEnd type="triangle" w="med" len="med"/>
              </a:ln>
            </p:spPr>
          </p:sp>
          <p:sp>
            <p:nvSpPr>
              <p:cNvPr id="28" name="直接连接符 46107"/>
              <p:cNvSpPr/>
              <p:nvPr>
                <p:custDataLst>
                  <p:tags r:id="rId43"/>
                </p:custDataLst>
              </p:nvPr>
            </p:nvSpPr>
            <p:spPr>
              <a:xfrm flipV="1">
                <a:off x="830" y="668"/>
                <a:ext cx="645" cy="334"/>
              </a:xfrm>
              <a:prstGeom prst="line">
                <a:avLst/>
              </a:prstGeom>
              <a:ln w="9525" cap="flat" cmpd="sng">
                <a:solidFill>
                  <a:schemeClr val="tx1"/>
                </a:solidFill>
                <a:prstDash val="solid"/>
                <a:round/>
                <a:headEnd type="none" w="med" len="med"/>
                <a:tailEnd type="triangle" w="med" len="med"/>
              </a:ln>
            </p:spPr>
          </p:sp>
          <p:sp>
            <p:nvSpPr>
              <p:cNvPr id="29" name="任意多边形 46108"/>
              <p:cNvSpPr/>
              <p:nvPr>
                <p:custDataLst>
                  <p:tags r:id="rId44"/>
                </p:custDataLst>
              </p:nvPr>
            </p:nvSpPr>
            <p:spPr>
              <a:xfrm>
                <a:off x="701" y="931"/>
                <a:ext cx="46" cy="59"/>
              </a:xfrm>
              <a:custGeom>
                <a:avLst/>
                <a:gdLst/>
                <a:ahLst/>
                <a:cxnLst/>
                <a:pathLst>
                  <a:path w="46" h="56">
                    <a:moveTo>
                      <a:pt x="46" y="0"/>
                    </a:moveTo>
                    <a:cubicBezTo>
                      <a:pt x="16" y="20"/>
                      <a:pt x="0" y="26"/>
                      <a:pt x="30" y="56"/>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30" name="任意多边形 46109"/>
              <p:cNvSpPr/>
              <p:nvPr>
                <p:custDataLst>
                  <p:tags r:id="rId45"/>
                </p:custDataLst>
              </p:nvPr>
            </p:nvSpPr>
            <p:spPr>
              <a:xfrm>
                <a:off x="951" y="940"/>
                <a:ext cx="46" cy="59"/>
              </a:xfrm>
              <a:custGeom>
                <a:avLst/>
                <a:gdLst/>
                <a:ahLst/>
                <a:cxnLst/>
                <a:pathLst>
                  <a:path w="46" h="56">
                    <a:moveTo>
                      <a:pt x="0" y="0"/>
                    </a:moveTo>
                    <a:cubicBezTo>
                      <a:pt x="34" y="51"/>
                      <a:pt x="46" y="34"/>
                      <a:pt x="24" y="56"/>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31" name="任意多边形 46110"/>
              <p:cNvSpPr/>
              <p:nvPr>
                <p:custDataLst>
                  <p:tags r:id="rId46"/>
                </p:custDataLst>
              </p:nvPr>
            </p:nvSpPr>
            <p:spPr>
              <a:xfrm>
                <a:off x="711" y="1007"/>
                <a:ext cx="28" cy="76"/>
              </a:xfrm>
              <a:custGeom>
                <a:avLst/>
                <a:gdLst/>
                <a:ahLst/>
                <a:cxnLst/>
                <a:pathLst>
                  <a:path w="28" h="72">
                    <a:moveTo>
                      <a:pt x="28" y="0"/>
                    </a:moveTo>
                    <a:cubicBezTo>
                      <a:pt x="24" y="6"/>
                      <a:pt x="0" y="37"/>
                      <a:pt x="4" y="48"/>
                    </a:cubicBezTo>
                    <a:cubicBezTo>
                      <a:pt x="8" y="59"/>
                      <a:pt x="28" y="72"/>
                      <a:pt x="28" y="72"/>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32" name="直接连接符 46111"/>
              <p:cNvSpPr/>
              <p:nvPr>
                <p:custDataLst>
                  <p:tags r:id="rId47"/>
                </p:custDataLst>
              </p:nvPr>
            </p:nvSpPr>
            <p:spPr>
              <a:xfrm flipH="1" flipV="1">
                <a:off x="231" y="1288"/>
                <a:ext cx="138" cy="143"/>
              </a:xfrm>
              <a:prstGeom prst="line">
                <a:avLst/>
              </a:prstGeom>
              <a:ln w="9525" cap="flat" cmpd="sng">
                <a:solidFill>
                  <a:schemeClr val="tx1"/>
                </a:solidFill>
                <a:prstDash val="solid"/>
                <a:round/>
                <a:headEnd type="none" w="med" len="med"/>
                <a:tailEnd type="triangle" w="med" len="med"/>
              </a:ln>
            </p:spPr>
          </p:sp>
          <p:sp>
            <p:nvSpPr>
              <p:cNvPr id="33" name="椭圆 46112"/>
              <p:cNvSpPr/>
              <p:nvPr>
                <p:custDataLst>
                  <p:tags r:id="rId48"/>
                </p:custDataLst>
              </p:nvPr>
            </p:nvSpPr>
            <p:spPr>
              <a:xfrm flipH="1" flipV="1">
                <a:off x="361" y="1414"/>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4" name="直接连接符 46113"/>
              <p:cNvSpPr/>
              <p:nvPr>
                <p:custDataLst>
                  <p:tags r:id="rId49"/>
                </p:custDataLst>
              </p:nvPr>
            </p:nvSpPr>
            <p:spPr>
              <a:xfrm flipV="1">
                <a:off x="389" y="653"/>
                <a:ext cx="138" cy="143"/>
              </a:xfrm>
              <a:prstGeom prst="line">
                <a:avLst/>
              </a:prstGeom>
              <a:ln w="9525" cap="flat" cmpd="sng">
                <a:solidFill>
                  <a:schemeClr val="tx1"/>
                </a:solidFill>
                <a:prstDash val="solid"/>
                <a:round/>
                <a:headEnd type="triangle" w="med" len="med"/>
                <a:tailEnd type="none" w="med" len="med"/>
              </a:ln>
            </p:spPr>
          </p:sp>
          <p:sp>
            <p:nvSpPr>
              <p:cNvPr id="35" name="椭圆 46114"/>
              <p:cNvSpPr/>
              <p:nvPr>
                <p:custDataLst>
                  <p:tags r:id="rId50"/>
                </p:custDataLst>
              </p:nvPr>
            </p:nvSpPr>
            <p:spPr>
              <a:xfrm flipH="1" flipV="1">
                <a:off x="1198" y="763"/>
                <a:ext cx="46" cy="48"/>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6" name="直接连接符 46115"/>
              <p:cNvSpPr/>
              <p:nvPr>
                <p:custDataLst>
                  <p:tags r:id="rId51"/>
                </p:custDataLst>
              </p:nvPr>
            </p:nvSpPr>
            <p:spPr>
              <a:xfrm flipH="1" flipV="1">
                <a:off x="1106" y="572"/>
                <a:ext cx="105" cy="199"/>
              </a:xfrm>
              <a:prstGeom prst="line">
                <a:avLst/>
              </a:prstGeom>
              <a:ln w="9525" cap="flat" cmpd="sng">
                <a:solidFill>
                  <a:schemeClr val="tx1"/>
                </a:solidFill>
                <a:prstDash val="solid"/>
                <a:round/>
                <a:headEnd type="none" w="med" len="med"/>
                <a:tailEnd type="triangle" w="med" len="med"/>
              </a:ln>
            </p:spPr>
          </p:sp>
          <p:graphicFrame>
            <p:nvGraphicFramePr>
              <p:cNvPr id="37" name="对象 46116"/>
              <p:cNvGraphicFramePr>
                <a:graphicFrameLocks noChangeAspect="1"/>
              </p:cNvGraphicFramePr>
              <p:nvPr>
                <p:custDataLst>
                  <p:tags r:id="rId52"/>
                </p:custDataLst>
              </p:nvPr>
            </p:nvGraphicFramePr>
            <p:xfrm>
              <a:off x="163" y="1535"/>
              <a:ext cx="146" cy="252"/>
            </p:xfrm>
            <a:graphic>
              <a:graphicData uri="http://schemas.openxmlformats.org/presentationml/2006/ole">
                <mc:AlternateContent xmlns:mc="http://schemas.openxmlformats.org/markup-compatibility/2006">
                  <mc:Choice xmlns:v="urn:schemas-microsoft-com:vml" Requires="v">
                    <p:oleObj spid="_x0000_s38" name="" r:id="rId53" imgW="139700" imgH="228600" progId="Equation.3">
                      <p:embed/>
                    </p:oleObj>
                  </mc:Choice>
                  <mc:Fallback>
                    <p:oleObj name="" r:id="rId53" imgW="139700" imgH="228600" progId="Equation.3">
                      <p:embed/>
                      <p:pic>
                        <p:nvPicPr>
                          <p:cNvPr id="0" name="图片 3192"/>
                          <p:cNvPicPr/>
                          <p:nvPr/>
                        </p:nvPicPr>
                        <p:blipFill>
                          <a:blip r:embed="rId54"/>
                          <a:stretch>
                            <a:fillRect/>
                          </a:stretch>
                        </p:blipFill>
                        <p:spPr>
                          <a:xfrm>
                            <a:off x="163" y="1535"/>
                            <a:ext cx="146" cy="252"/>
                          </a:xfrm>
                          <a:prstGeom prst="rect">
                            <a:avLst/>
                          </a:prstGeom>
                          <a:noFill/>
                          <a:ln w="38100">
                            <a:noFill/>
                            <a:miter/>
                          </a:ln>
                        </p:spPr>
                      </p:pic>
                    </p:oleObj>
                  </mc:Fallback>
                </mc:AlternateContent>
              </a:graphicData>
            </a:graphic>
          </p:graphicFrame>
          <p:graphicFrame>
            <p:nvGraphicFramePr>
              <p:cNvPr id="39" name="对象 46119"/>
              <p:cNvGraphicFramePr>
                <a:graphicFrameLocks noChangeAspect="1"/>
              </p:cNvGraphicFramePr>
              <p:nvPr>
                <p:custDataLst>
                  <p:tags r:id="rId55"/>
                </p:custDataLst>
              </p:nvPr>
            </p:nvGraphicFramePr>
            <p:xfrm>
              <a:off x="507" y="1002"/>
              <a:ext cx="160" cy="221"/>
            </p:xfrm>
            <a:graphic>
              <a:graphicData uri="http://schemas.openxmlformats.org/presentationml/2006/ole">
                <mc:AlternateContent xmlns:mc="http://schemas.openxmlformats.org/markup-compatibility/2006">
                  <mc:Choice xmlns:v="urn:schemas-microsoft-com:vml" Requires="v">
                    <p:oleObj spid="_x0000_s40" name="" r:id="rId56" imgW="140335" imgH="191135" progId="Equation.3">
                      <p:embed/>
                    </p:oleObj>
                  </mc:Choice>
                  <mc:Fallback>
                    <p:oleObj name="" r:id="rId56" imgW="140335" imgH="191135" progId="Equation.3">
                      <p:embed/>
                      <p:pic>
                        <p:nvPicPr>
                          <p:cNvPr id="0" name="图片 3193"/>
                          <p:cNvPicPr/>
                          <p:nvPr/>
                        </p:nvPicPr>
                        <p:blipFill>
                          <a:blip r:embed="rId57"/>
                          <a:stretch>
                            <a:fillRect/>
                          </a:stretch>
                        </p:blipFill>
                        <p:spPr>
                          <a:xfrm>
                            <a:off x="507" y="1002"/>
                            <a:ext cx="160" cy="221"/>
                          </a:xfrm>
                          <a:prstGeom prst="rect">
                            <a:avLst/>
                          </a:prstGeom>
                          <a:noFill/>
                          <a:ln w="38100">
                            <a:noFill/>
                            <a:miter/>
                          </a:ln>
                        </p:spPr>
                      </p:pic>
                    </p:oleObj>
                  </mc:Fallback>
                </mc:AlternateContent>
              </a:graphicData>
            </a:graphic>
          </p:graphicFrame>
          <p:graphicFrame>
            <p:nvGraphicFramePr>
              <p:cNvPr id="41" name="对象 46120"/>
              <p:cNvGraphicFramePr>
                <a:graphicFrameLocks noChangeAspect="1"/>
              </p:cNvGraphicFramePr>
              <p:nvPr>
                <p:custDataLst>
                  <p:tags r:id="rId58"/>
                </p:custDataLst>
              </p:nvPr>
            </p:nvGraphicFramePr>
            <p:xfrm>
              <a:off x="461" y="763"/>
              <a:ext cx="196" cy="239"/>
            </p:xfrm>
            <a:graphic>
              <a:graphicData uri="http://schemas.openxmlformats.org/presentationml/2006/ole">
                <mc:AlternateContent xmlns:mc="http://schemas.openxmlformats.org/markup-compatibility/2006">
                  <mc:Choice xmlns:v="urn:schemas-microsoft-com:vml" Requires="v">
                    <p:oleObj spid="_x0000_s42" name="" r:id="rId59" imgW="165735" imgH="191135" progId="Equation.3">
                      <p:embed/>
                    </p:oleObj>
                  </mc:Choice>
                  <mc:Fallback>
                    <p:oleObj name="" r:id="rId59" imgW="165735" imgH="191135" progId="Equation.3">
                      <p:embed/>
                      <p:pic>
                        <p:nvPicPr>
                          <p:cNvPr id="0" name="图片 3198"/>
                          <p:cNvPicPr/>
                          <p:nvPr/>
                        </p:nvPicPr>
                        <p:blipFill>
                          <a:blip r:embed="rId60"/>
                          <a:stretch>
                            <a:fillRect/>
                          </a:stretch>
                        </p:blipFill>
                        <p:spPr>
                          <a:xfrm>
                            <a:off x="461" y="763"/>
                            <a:ext cx="196" cy="239"/>
                          </a:xfrm>
                          <a:prstGeom prst="rect">
                            <a:avLst/>
                          </a:prstGeom>
                          <a:noFill/>
                          <a:ln w="38100">
                            <a:noFill/>
                            <a:miter/>
                          </a:ln>
                        </p:spPr>
                      </p:pic>
                    </p:oleObj>
                  </mc:Fallback>
                </mc:AlternateContent>
              </a:graphicData>
            </a:graphic>
          </p:graphicFrame>
          <p:graphicFrame>
            <p:nvGraphicFramePr>
              <p:cNvPr id="43" name="对象 46121"/>
              <p:cNvGraphicFramePr>
                <a:graphicFrameLocks noChangeAspect="1"/>
              </p:cNvGraphicFramePr>
              <p:nvPr>
                <p:custDataLst>
                  <p:tags r:id="rId61"/>
                </p:custDataLst>
              </p:nvPr>
            </p:nvGraphicFramePr>
            <p:xfrm>
              <a:off x="839" y="668"/>
              <a:ext cx="184" cy="238"/>
            </p:xfrm>
            <a:graphic>
              <a:graphicData uri="http://schemas.openxmlformats.org/presentationml/2006/ole">
                <mc:AlternateContent xmlns:mc="http://schemas.openxmlformats.org/markup-compatibility/2006">
                  <mc:Choice xmlns:v="urn:schemas-microsoft-com:vml" Requires="v">
                    <p:oleObj spid="_x0000_s44" name="" r:id="rId62" imgW="153035" imgH="191135" progId="Equation.3">
                      <p:embed/>
                    </p:oleObj>
                  </mc:Choice>
                  <mc:Fallback>
                    <p:oleObj name="" r:id="rId62" imgW="153035" imgH="191135" progId="Equation.3">
                      <p:embed/>
                      <p:pic>
                        <p:nvPicPr>
                          <p:cNvPr id="0" name="图片 3199"/>
                          <p:cNvPicPr/>
                          <p:nvPr/>
                        </p:nvPicPr>
                        <p:blipFill>
                          <a:blip r:embed="rId63"/>
                          <a:stretch>
                            <a:fillRect/>
                          </a:stretch>
                        </p:blipFill>
                        <p:spPr>
                          <a:xfrm>
                            <a:off x="839" y="668"/>
                            <a:ext cx="184" cy="238"/>
                          </a:xfrm>
                          <a:prstGeom prst="rect">
                            <a:avLst/>
                          </a:prstGeom>
                          <a:noFill/>
                          <a:ln w="38100">
                            <a:noFill/>
                            <a:miter/>
                          </a:ln>
                        </p:spPr>
                      </p:pic>
                    </p:oleObj>
                  </mc:Fallback>
                </mc:AlternateContent>
              </a:graphicData>
            </a:graphic>
          </p:graphicFrame>
          <p:grpSp>
            <p:nvGrpSpPr>
              <p:cNvPr id="45" name="组合 46122"/>
              <p:cNvGrpSpPr/>
              <p:nvPr/>
            </p:nvGrpSpPr>
            <p:grpSpPr>
              <a:xfrm>
                <a:off x="1036" y="517"/>
                <a:ext cx="414" cy="429"/>
                <a:chOff x="0" y="0"/>
                <a:chExt cx="408" cy="408"/>
              </a:xfrm>
            </p:grpSpPr>
            <p:sp>
              <p:nvSpPr>
                <p:cNvPr id="46" name="直接连接符 46123"/>
                <p:cNvSpPr/>
                <p:nvPr>
                  <p:custDataLst>
                    <p:tags r:id="rId64"/>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 name="直接连接符 46124"/>
                <p:cNvSpPr/>
                <p:nvPr>
                  <p:custDataLst>
                    <p:tags r:id="rId65"/>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pSp>
            <p:nvGrpSpPr>
              <p:cNvPr id="48" name="组合 46125"/>
              <p:cNvGrpSpPr/>
              <p:nvPr/>
            </p:nvGrpSpPr>
            <p:grpSpPr>
              <a:xfrm>
                <a:off x="323" y="396"/>
                <a:ext cx="414" cy="429"/>
                <a:chOff x="0" y="0"/>
                <a:chExt cx="408" cy="408"/>
              </a:xfrm>
            </p:grpSpPr>
            <p:sp>
              <p:nvSpPr>
                <p:cNvPr id="49" name="直接连接符 46126"/>
                <p:cNvSpPr/>
                <p:nvPr>
                  <p:custDataLst>
                    <p:tags r:id="rId66"/>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50" name="直接连接符 46127"/>
                <p:cNvSpPr/>
                <p:nvPr>
                  <p:custDataLst>
                    <p:tags r:id="rId67"/>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pSp>
            <p:nvGrpSpPr>
              <p:cNvPr id="51" name="组合 46128"/>
              <p:cNvGrpSpPr/>
              <p:nvPr/>
            </p:nvGrpSpPr>
            <p:grpSpPr>
              <a:xfrm>
                <a:off x="191" y="1170"/>
                <a:ext cx="414" cy="430"/>
                <a:chOff x="0" y="0"/>
                <a:chExt cx="408" cy="408"/>
              </a:xfrm>
            </p:grpSpPr>
            <p:sp>
              <p:nvSpPr>
                <p:cNvPr id="52" name="直接连接符 46129"/>
                <p:cNvSpPr/>
                <p:nvPr>
                  <p:custDataLst>
                    <p:tags r:id="rId68"/>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53" name="直接连接符 46130"/>
                <p:cNvSpPr/>
                <p:nvPr>
                  <p:custDataLst>
                    <p:tags r:id="rId69"/>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aphicFrame>
            <p:nvGraphicFramePr>
              <p:cNvPr id="54" name="对象 46131"/>
              <p:cNvGraphicFramePr>
                <a:graphicFrameLocks noChangeAspect="1"/>
              </p:cNvGraphicFramePr>
              <p:nvPr>
                <p:custDataLst>
                  <p:tags r:id="rId70"/>
                </p:custDataLst>
              </p:nvPr>
            </p:nvGraphicFramePr>
            <p:xfrm>
              <a:off x="922" y="288"/>
              <a:ext cx="276" cy="273"/>
            </p:xfrm>
            <a:graphic>
              <a:graphicData uri="http://schemas.openxmlformats.org/presentationml/2006/ole">
                <mc:AlternateContent xmlns:mc="http://schemas.openxmlformats.org/markup-compatibility/2006">
                  <mc:Choice xmlns:v="urn:schemas-microsoft-com:vml" Requires="v">
                    <p:oleObj spid="_x0000_s55" name="" r:id="rId71" imgW="203835" imgH="191135" progId="Equation.3">
                      <p:embed/>
                    </p:oleObj>
                  </mc:Choice>
                  <mc:Fallback>
                    <p:oleObj name="" r:id="rId71" imgW="203835" imgH="191135" progId="Equation.3">
                      <p:embed/>
                      <p:pic>
                        <p:nvPicPr>
                          <p:cNvPr id="0" name="图片 3191"/>
                          <p:cNvPicPr/>
                          <p:nvPr/>
                        </p:nvPicPr>
                        <p:blipFill>
                          <a:blip r:embed="rId72"/>
                          <a:stretch>
                            <a:fillRect/>
                          </a:stretch>
                        </p:blipFill>
                        <p:spPr>
                          <a:xfrm>
                            <a:off x="922" y="288"/>
                            <a:ext cx="276" cy="273"/>
                          </a:xfrm>
                          <a:prstGeom prst="rect">
                            <a:avLst/>
                          </a:prstGeom>
                          <a:noFill/>
                          <a:ln w="38100">
                            <a:noFill/>
                            <a:miter/>
                          </a:ln>
                        </p:spPr>
                      </p:pic>
                    </p:oleObj>
                  </mc:Fallback>
                </mc:AlternateContent>
              </a:graphicData>
            </a:graphic>
          </p:graphicFrame>
          <p:graphicFrame>
            <p:nvGraphicFramePr>
              <p:cNvPr id="56" name="对象 46132"/>
              <p:cNvGraphicFramePr>
                <a:graphicFrameLocks noChangeAspect="1"/>
              </p:cNvGraphicFramePr>
              <p:nvPr>
                <p:custDataLst>
                  <p:tags r:id="rId73"/>
                </p:custDataLst>
              </p:nvPr>
            </p:nvGraphicFramePr>
            <p:xfrm>
              <a:off x="182" y="726"/>
              <a:ext cx="196" cy="265"/>
            </p:xfrm>
            <a:graphic>
              <a:graphicData uri="http://schemas.openxmlformats.org/presentationml/2006/ole">
                <mc:AlternateContent xmlns:mc="http://schemas.openxmlformats.org/markup-compatibility/2006">
                  <mc:Choice xmlns:v="urn:schemas-microsoft-com:vml" Requires="v">
                    <p:oleObj spid="_x0000_s57" name="" r:id="rId74" imgW="177800" imgH="228600" progId="Equation.3">
                      <p:embed/>
                    </p:oleObj>
                  </mc:Choice>
                  <mc:Fallback>
                    <p:oleObj name="" r:id="rId74" imgW="177800" imgH="228600" progId="Equation.3">
                      <p:embed/>
                      <p:pic>
                        <p:nvPicPr>
                          <p:cNvPr id="0" name="图片 3194"/>
                          <p:cNvPicPr/>
                          <p:nvPr/>
                        </p:nvPicPr>
                        <p:blipFill>
                          <a:blip r:embed="rId75"/>
                          <a:stretch>
                            <a:fillRect/>
                          </a:stretch>
                        </p:blipFill>
                        <p:spPr>
                          <a:xfrm>
                            <a:off x="182" y="726"/>
                            <a:ext cx="196" cy="265"/>
                          </a:xfrm>
                          <a:prstGeom prst="rect">
                            <a:avLst/>
                          </a:prstGeom>
                          <a:noFill/>
                          <a:ln w="38100">
                            <a:noFill/>
                            <a:miter/>
                          </a:ln>
                        </p:spPr>
                      </p:pic>
                    </p:oleObj>
                  </mc:Fallback>
                </mc:AlternateContent>
              </a:graphicData>
            </a:graphic>
          </p:graphicFrame>
          <p:graphicFrame>
            <p:nvGraphicFramePr>
              <p:cNvPr id="58" name="对象 46133"/>
              <p:cNvGraphicFramePr>
                <a:graphicFrameLocks noChangeAspect="1"/>
              </p:cNvGraphicFramePr>
              <p:nvPr>
                <p:custDataLst>
                  <p:tags r:id="rId76"/>
                </p:custDataLst>
              </p:nvPr>
            </p:nvGraphicFramePr>
            <p:xfrm>
              <a:off x="47" y="1022"/>
              <a:ext cx="224" cy="266"/>
            </p:xfrm>
            <a:graphic>
              <a:graphicData uri="http://schemas.openxmlformats.org/presentationml/2006/ole">
                <mc:AlternateContent xmlns:mc="http://schemas.openxmlformats.org/markup-compatibility/2006">
                  <mc:Choice xmlns:v="urn:schemas-microsoft-com:vml" Requires="v">
                    <p:oleObj spid="_x0000_s59" name="" r:id="rId77" imgW="203835" imgH="229235" progId="Equation.3">
                      <p:embed/>
                    </p:oleObj>
                  </mc:Choice>
                  <mc:Fallback>
                    <p:oleObj name="" r:id="rId77" imgW="203835" imgH="229235" progId="Equation.3">
                      <p:embed/>
                      <p:pic>
                        <p:nvPicPr>
                          <p:cNvPr id="0" name="图片 3200"/>
                          <p:cNvPicPr/>
                          <p:nvPr/>
                        </p:nvPicPr>
                        <p:blipFill>
                          <a:blip r:embed="rId78"/>
                          <a:stretch>
                            <a:fillRect/>
                          </a:stretch>
                        </p:blipFill>
                        <p:spPr>
                          <a:xfrm>
                            <a:off x="47" y="1022"/>
                            <a:ext cx="224" cy="266"/>
                          </a:xfrm>
                          <a:prstGeom prst="rect">
                            <a:avLst/>
                          </a:prstGeom>
                          <a:noFill/>
                          <a:ln w="38100">
                            <a:noFill/>
                            <a:miter/>
                          </a:ln>
                        </p:spPr>
                      </p:pic>
                    </p:oleObj>
                  </mc:Fallback>
                </mc:AlternateContent>
              </a:graphicData>
            </a:graphic>
          </p:graphicFrame>
          <p:sp>
            <p:nvSpPr>
              <p:cNvPr id="60" name="椭圆 46134"/>
              <p:cNvSpPr/>
              <p:nvPr>
                <p:custDataLst>
                  <p:tags r:id="rId79"/>
                </p:custDataLst>
              </p:nvPr>
            </p:nvSpPr>
            <p:spPr>
              <a:xfrm flipH="1" flipV="1">
                <a:off x="499" y="635"/>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1" name="任意多边形 46135"/>
              <p:cNvSpPr/>
              <p:nvPr>
                <p:custDataLst>
                  <p:tags r:id="rId80"/>
                </p:custDataLst>
              </p:nvPr>
            </p:nvSpPr>
            <p:spPr>
              <a:xfrm>
                <a:off x="479" y="728"/>
                <a:ext cx="27" cy="18"/>
              </a:xfrm>
              <a:custGeom>
                <a:avLst/>
                <a:gdLst/>
                <a:ahLst/>
                <a:cxnLst/>
                <a:pathLst>
                  <a:path w="27" h="18">
                    <a:moveTo>
                      <a:pt x="0" y="0"/>
                    </a:moveTo>
                    <a:cubicBezTo>
                      <a:pt x="9" y="6"/>
                      <a:pt x="27" y="18"/>
                      <a:pt x="27" y="18"/>
                    </a:cubicBezTo>
                    <a:cubicBezTo>
                      <a:pt x="27" y="18"/>
                      <a:pt x="9" y="6"/>
                      <a:pt x="0" y="0"/>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62" name="任意多边形 46136"/>
              <p:cNvSpPr/>
              <p:nvPr>
                <p:custDataLst>
                  <p:tags r:id="rId81"/>
                </p:custDataLst>
              </p:nvPr>
            </p:nvSpPr>
            <p:spPr>
              <a:xfrm>
                <a:off x="318" y="1361"/>
                <a:ext cx="18" cy="27"/>
              </a:xfrm>
              <a:custGeom>
                <a:avLst/>
                <a:gdLst/>
                <a:ahLst/>
                <a:cxnLst/>
                <a:pathLst>
                  <a:path w="18" h="27">
                    <a:moveTo>
                      <a:pt x="0" y="27"/>
                    </a:moveTo>
                    <a:cubicBezTo>
                      <a:pt x="6" y="18"/>
                      <a:pt x="18" y="0"/>
                      <a:pt x="18" y="0"/>
                    </a:cubicBezTo>
                    <a:cubicBezTo>
                      <a:pt x="18" y="0"/>
                      <a:pt x="6" y="18"/>
                      <a:pt x="0" y="27"/>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63" name="任意多边形 46137"/>
              <p:cNvSpPr/>
              <p:nvPr>
                <p:custDataLst>
                  <p:tags r:id="rId82"/>
                </p:custDataLst>
              </p:nvPr>
            </p:nvSpPr>
            <p:spPr>
              <a:xfrm>
                <a:off x="1181" y="701"/>
                <a:ext cx="27" cy="18"/>
              </a:xfrm>
              <a:custGeom>
                <a:avLst/>
                <a:gdLst/>
                <a:ahLst/>
                <a:cxnLst/>
                <a:pathLst>
                  <a:path w="27" h="18">
                    <a:moveTo>
                      <a:pt x="0" y="18"/>
                    </a:moveTo>
                    <a:cubicBezTo>
                      <a:pt x="9" y="12"/>
                      <a:pt x="27" y="0"/>
                      <a:pt x="27" y="0"/>
                    </a:cubicBezTo>
                    <a:cubicBezTo>
                      <a:pt x="27" y="0"/>
                      <a:pt x="9" y="12"/>
                      <a:pt x="0" y="18"/>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64" name="文本框 46138"/>
              <p:cNvSpPr txBox="1"/>
              <p:nvPr>
                <p:custDataLst>
                  <p:tags r:id="rId83"/>
                </p:custDataLst>
              </p:nvPr>
            </p:nvSpPr>
            <p:spPr>
              <a:xfrm>
                <a:off x="998" y="1793"/>
                <a:ext cx="484" cy="231"/>
              </a:xfrm>
              <a:prstGeom prst="rect">
                <a:avLst/>
              </a:prstGeom>
              <a:noFill/>
              <a:ln w="9525">
                <a:noFill/>
              </a:ln>
            </p:spPr>
            <p:txBody>
              <a:bodyPr wrap="none" anchor="t">
                <a:spAutoFit/>
              </a:bodyPr>
              <a:p>
                <a:r>
                  <a:rPr lang="zh-CN" altLang="en-US">
                    <a:latin typeface="Arial" panose="020B0604020202020204" pitchFamily="34" charset="0"/>
                    <a:ea typeface="宋体" panose="02010600030101010101" pitchFamily="2" charset="-122"/>
                  </a:rPr>
                  <a:t>介质</a:t>
                </a:r>
                <a:r>
                  <a:rPr lang="en-US" altLang="zh-CN">
                    <a:latin typeface="Arial" panose="020B0604020202020204" pitchFamily="34" charset="0"/>
                    <a:ea typeface="宋体" panose="02010600030101010101" pitchFamily="2" charset="-122"/>
                  </a:rPr>
                  <a:t>2</a:t>
                </a:r>
                <a:endParaRPr lang="en-US" altLang="zh-CN">
                  <a:latin typeface="Arial" panose="020B0604020202020204" pitchFamily="34" charset="0"/>
                  <a:ea typeface="宋体" panose="02010600030101010101" pitchFamily="2" charset="-122"/>
                </a:endParaRPr>
              </a:p>
            </p:txBody>
          </p:sp>
          <p:sp>
            <p:nvSpPr>
              <p:cNvPr id="65" name="文本框 46139"/>
              <p:cNvSpPr txBox="1"/>
              <p:nvPr>
                <p:custDataLst>
                  <p:tags r:id="rId84"/>
                </p:custDataLst>
              </p:nvPr>
            </p:nvSpPr>
            <p:spPr>
              <a:xfrm>
                <a:off x="182" y="1793"/>
                <a:ext cx="484" cy="231"/>
              </a:xfrm>
              <a:prstGeom prst="rect">
                <a:avLst/>
              </a:prstGeom>
              <a:noFill/>
              <a:ln w="9525">
                <a:noFill/>
              </a:ln>
            </p:spPr>
            <p:txBody>
              <a:bodyPr wrap="none" anchor="t">
                <a:spAutoFit/>
              </a:bodyPr>
              <a:p>
                <a:r>
                  <a:rPr lang="zh-CN" altLang="en-US">
                    <a:latin typeface="Arial" panose="020B0604020202020204" pitchFamily="34" charset="0"/>
                    <a:ea typeface="宋体" panose="02010600030101010101" pitchFamily="2" charset="-122"/>
                  </a:rPr>
                  <a:t>介质</a:t>
                </a:r>
                <a:r>
                  <a:rPr lang="en-US" altLang="zh-CN">
                    <a:latin typeface="Arial" panose="020B0604020202020204" pitchFamily="34" charset="0"/>
                    <a:ea typeface="宋体" panose="02010600030101010101" pitchFamily="2" charset="-122"/>
                  </a:rPr>
                  <a:t>1</a:t>
                </a:r>
                <a:endParaRPr lang="en-US" altLang="zh-CN">
                  <a:latin typeface="Arial" panose="020B0604020202020204" pitchFamily="34" charset="0"/>
                  <a:ea typeface="宋体" panose="02010600030101010101" pitchFamily="2" charset="-122"/>
                </a:endParaRPr>
              </a:p>
            </p:txBody>
          </p:sp>
          <p:sp>
            <p:nvSpPr>
              <p:cNvPr id="66" name="文本框 46140"/>
              <p:cNvSpPr txBox="1"/>
              <p:nvPr>
                <p:custDataLst>
                  <p:tags r:id="rId85"/>
                </p:custDataLst>
              </p:nvPr>
            </p:nvSpPr>
            <p:spPr>
              <a:xfrm>
                <a:off x="907" y="1043"/>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y</a:t>
                </a:r>
                <a:endParaRPr lang="en-US" altLang="zh-CN">
                  <a:latin typeface="Arial" panose="020B0604020202020204" pitchFamily="34" charset="0"/>
                  <a:ea typeface="宋体" panose="02010600030101010101" pitchFamily="2" charset="-122"/>
                </a:endParaRPr>
              </a:p>
            </p:txBody>
          </p:sp>
          <p:sp>
            <p:nvSpPr>
              <p:cNvPr id="67" name="椭圆 46141"/>
              <p:cNvSpPr/>
              <p:nvPr>
                <p:custDataLst>
                  <p:tags r:id="rId86"/>
                </p:custDataLst>
              </p:nvPr>
            </p:nvSpPr>
            <p:spPr>
              <a:xfrm flipH="1" flipV="1">
                <a:off x="817" y="971"/>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aphicFrame>
            <p:nvGraphicFramePr>
              <p:cNvPr id="68" name="对象 46142"/>
              <p:cNvGraphicFramePr>
                <a:graphicFrameLocks noChangeAspect="1"/>
              </p:cNvGraphicFramePr>
              <p:nvPr>
                <p:custDataLst>
                  <p:tags r:id="rId87"/>
                </p:custDataLst>
              </p:nvPr>
            </p:nvGraphicFramePr>
            <p:xfrm>
              <a:off x="408" y="1406"/>
              <a:ext cx="238" cy="266"/>
            </p:xfrm>
            <a:graphic>
              <a:graphicData uri="http://schemas.openxmlformats.org/presentationml/2006/ole">
                <mc:AlternateContent xmlns:mc="http://schemas.openxmlformats.org/markup-compatibility/2006">
                  <mc:Choice xmlns:v="urn:schemas-microsoft-com:vml" Requires="v">
                    <p:oleObj spid="_x0000_s69" name="" r:id="rId88" imgW="215900" imgH="228600" progId="Equation.3">
                      <p:embed/>
                    </p:oleObj>
                  </mc:Choice>
                  <mc:Fallback>
                    <p:oleObj name="" r:id="rId88" imgW="215900" imgH="228600" progId="Equation.3">
                      <p:embed/>
                      <p:pic>
                        <p:nvPicPr>
                          <p:cNvPr id="0" name="图片 3190"/>
                          <p:cNvPicPr/>
                          <p:nvPr/>
                        </p:nvPicPr>
                        <p:blipFill>
                          <a:blip r:embed="rId89"/>
                          <a:stretch>
                            <a:fillRect/>
                          </a:stretch>
                        </p:blipFill>
                        <p:spPr>
                          <a:xfrm>
                            <a:off x="408" y="1406"/>
                            <a:ext cx="238" cy="266"/>
                          </a:xfrm>
                          <a:prstGeom prst="rect">
                            <a:avLst/>
                          </a:prstGeom>
                          <a:noFill/>
                          <a:ln w="38100">
                            <a:noFill/>
                            <a:miter/>
                          </a:ln>
                        </p:spPr>
                      </p:pic>
                    </p:oleObj>
                  </mc:Fallback>
                </mc:AlternateContent>
              </a:graphicData>
            </a:graphic>
          </p:graphicFrame>
          <p:graphicFrame>
            <p:nvGraphicFramePr>
              <p:cNvPr id="70" name="对象 46143"/>
              <p:cNvGraphicFramePr>
                <a:graphicFrameLocks noChangeAspect="1"/>
              </p:cNvGraphicFramePr>
              <p:nvPr>
                <p:custDataLst>
                  <p:tags r:id="rId90"/>
                </p:custDataLst>
              </p:nvPr>
            </p:nvGraphicFramePr>
            <p:xfrm>
              <a:off x="518" y="460"/>
              <a:ext cx="238" cy="266"/>
            </p:xfrm>
            <a:graphic>
              <a:graphicData uri="http://schemas.openxmlformats.org/presentationml/2006/ole">
                <mc:AlternateContent xmlns:mc="http://schemas.openxmlformats.org/markup-compatibility/2006">
                  <mc:Choice xmlns:v="urn:schemas-microsoft-com:vml" Requires="v">
                    <p:oleObj spid="_x0000_s71" name="" r:id="rId91" imgW="215900" imgH="228600" progId="Equation.3">
                      <p:embed/>
                    </p:oleObj>
                  </mc:Choice>
                  <mc:Fallback>
                    <p:oleObj name="" r:id="rId91" imgW="215900" imgH="228600" progId="Equation.3">
                      <p:embed/>
                      <p:pic>
                        <p:nvPicPr>
                          <p:cNvPr id="0" name="图片 3197"/>
                          <p:cNvPicPr/>
                          <p:nvPr/>
                        </p:nvPicPr>
                        <p:blipFill>
                          <a:blip r:embed="rId92"/>
                          <a:stretch>
                            <a:fillRect/>
                          </a:stretch>
                        </p:blipFill>
                        <p:spPr>
                          <a:xfrm>
                            <a:off x="518" y="460"/>
                            <a:ext cx="238" cy="266"/>
                          </a:xfrm>
                          <a:prstGeom prst="rect">
                            <a:avLst/>
                          </a:prstGeom>
                          <a:noFill/>
                          <a:ln w="38100">
                            <a:noFill/>
                            <a:miter/>
                          </a:ln>
                        </p:spPr>
                      </p:pic>
                    </p:oleObj>
                  </mc:Fallback>
                </mc:AlternateContent>
              </a:graphicData>
            </a:graphic>
          </p:graphicFrame>
          <p:graphicFrame>
            <p:nvGraphicFramePr>
              <p:cNvPr id="72" name="对象 46144"/>
              <p:cNvGraphicFramePr>
                <a:graphicFrameLocks noChangeAspect="1"/>
              </p:cNvGraphicFramePr>
              <p:nvPr>
                <p:custDataLst>
                  <p:tags r:id="rId93"/>
                </p:custDataLst>
              </p:nvPr>
            </p:nvGraphicFramePr>
            <p:xfrm>
              <a:off x="1225" y="753"/>
              <a:ext cx="233" cy="245"/>
            </p:xfrm>
            <a:graphic>
              <a:graphicData uri="http://schemas.openxmlformats.org/presentationml/2006/ole">
                <mc:AlternateContent xmlns:mc="http://schemas.openxmlformats.org/markup-compatibility/2006">
                  <mc:Choice xmlns:v="urn:schemas-microsoft-com:vml" Requires="v">
                    <p:oleObj spid="_x0000_s73" name="" r:id="rId94" imgW="215900" imgH="215900" progId="Equation.3">
                      <p:embed/>
                    </p:oleObj>
                  </mc:Choice>
                  <mc:Fallback>
                    <p:oleObj name="" r:id="rId94" imgW="215900" imgH="215900" progId="Equation.3">
                      <p:embed/>
                      <p:pic>
                        <p:nvPicPr>
                          <p:cNvPr id="0" name="图片 3201"/>
                          <p:cNvPicPr/>
                          <p:nvPr/>
                        </p:nvPicPr>
                        <p:blipFill>
                          <a:blip r:embed="rId95"/>
                          <a:stretch>
                            <a:fillRect/>
                          </a:stretch>
                        </p:blipFill>
                        <p:spPr>
                          <a:xfrm>
                            <a:off x="1225" y="753"/>
                            <a:ext cx="233" cy="245"/>
                          </a:xfrm>
                          <a:prstGeom prst="rect">
                            <a:avLst/>
                          </a:prstGeom>
                          <a:noFill/>
                          <a:ln w="38100">
                            <a:noFill/>
                            <a:miter/>
                          </a:ln>
                        </p:spPr>
                      </p:pic>
                    </p:oleObj>
                  </mc:Fallback>
                </mc:AlternateContent>
              </a:graphicData>
            </a:graphic>
          </p:graphicFrame>
        </p:grpSp>
        <p:graphicFrame>
          <p:nvGraphicFramePr>
            <p:cNvPr id="74" name="对象 46093"/>
            <p:cNvGraphicFramePr>
              <a:graphicFrameLocks noChangeAspect="1"/>
            </p:cNvGraphicFramePr>
            <p:nvPr>
              <p:custDataLst>
                <p:tags r:id="rId96"/>
              </p:custDataLst>
            </p:nvPr>
          </p:nvGraphicFramePr>
          <p:xfrm>
            <a:off x="12812" y="6731"/>
            <a:ext cx="456" cy="693"/>
          </p:xfrm>
          <a:graphic>
            <a:graphicData uri="http://schemas.openxmlformats.org/presentationml/2006/ole">
              <mc:AlternateContent xmlns:mc="http://schemas.openxmlformats.org/markup-compatibility/2006">
                <mc:Choice xmlns:v="urn:schemas-microsoft-com:vml" Requires="v">
                  <p:oleObj spid="_x0000_s75" name="" r:id="rId97" imgW="152400" imgH="228600" progId="Equation.3">
                    <p:embed/>
                  </p:oleObj>
                </mc:Choice>
                <mc:Fallback>
                  <p:oleObj name="" r:id="rId97" imgW="152400" imgH="228600" progId="Equation.3">
                    <p:embed/>
                    <p:pic>
                      <p:nvPicPr>
                        <p:cNvPr id="0" name="图片 3189"/>
                        <p:cNvPicPr/>
                        <p:nvPr/>
                      </p:nvPicPr>
                      <p:blipFill>
                        <a:blip r:embed="rId31"/>
                        <a:stretch>
                          <a:fillRect/>
                        </a:stretch>
                      </p:blipFill>
                      <p:spPr>
                        <a:xfrm>
                          <a:off x="12812" y="6731"/>
                          <a:ext cx="456" cy="693"/>
                        </a:xfrm>
                        <a:prstGeom prst="rect">
                          <a:avLst/>
                        </a:prstGeom>
                        <a:noFill/>
                        <a:ln w="38100">
                          <a:noFill/>
                          <a:miter/>
                        </a:ln>
                      </p:spPr>
                    </p:pic>
                  </p:oleObj>
                </mc:Fallback>
              </mc:AlternateContent>
            </a:graphicData>
          </a:graphic>
        </p:graphicFrame>
        <p:graphicFrame>
          <p:nvGraphicFramePr>
            <p:cNvPr id="76" name="对象 46093"/>
            <p:cNvGraphicFramePr>
              <a:graphicFrameLocks noChangeAspect="1"/>
            </p:cNvGraphicFramePr>
            <p:nvPr>
              <p:custDataLst>
                <p:tags r:id="rId98"/>
              </p:custDataLst>
            </p:nvPr>
          </p:nvGraphicFramePr>
          <p:xfrm>
            <a:off x="9812" y="6575"/>
            <a:ext cx="493" cy="654"/>
          </p:xfrm>
          <a:graphic>
            <a:graphicData uri="http://schemas.openxmlformats.org/presentationml/2006/ole">
              <mc:AlternateContent xmlns:mc="http://schemas.openxmlformats.org/markup-compatibility/2006">
                <mc:Choice xmlns:v="urn:schemas-microsoft-com:vml" Requires="v">
                  <p:oleObj spid="_x0000_s77" name="" r:id="rId99" imgW="165100" imgH="215900" progId="Equation.3">
                    <p:embed/>
                  </p:oleObj>
                </mc:Choice>
                <mc:Fallback>
                  <p:oleObj name="" r:id="rId99" imgW="165100" imgH="215900" progId="Equation.3">
                    <p:embed/>
                    <p:pic>
                      <p:nvPicPr>
                        <p:cNvPr id="0" name="图片 3189"/>
                        <p:cNvPicPr/>
                        <p:nvPr/>
                      </p:nvPicPr>
                      <p:blipFill>
                        <a:blip r:embed="rId28"/>
                        <a:stretch>
                          <a:fillRect/>
                        </a:stretch>
                      </p:blipFill>
                      <p:spPr>
                        <a:xfrm>
                          <a:off x="9812" y="6575"/>
                          <a:ext cx="493" cy="654"/>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介质1中  与   的合成电场强度为</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两介质中的磁场强度可分别表示为</a:t>
            </a:r>
            <a:endParaRPr lang="zh-CN" altLang="en-US" sz="2400" strike="noStrike" noProof="1" dirty="0">
              <a:effectLst/>
              <a:latin typeface="+mn-ea"/>
              <a:cs typeface="+mn-ea"/>
            </a:endParaRPr>
          </a:p>
        </p:txBody>
      </p:sp>
      <p:graphicFrame>
        <p:nvGraphicFramePr>
          <p:cNvPr id="49162" name="对象 48138"/>
          <p:cNvGraphicFramePr>
            <a:graphicFrameLocks noChangeAspect="1"/>
          </p:cNvGraphicFramePr>
          <p:nvPr>
            <p:custDataLst>
              <p:tags r:id="rId11"/>
            </p:custDataLst>
          </p:nvPr>
        </p:nvGraphicFramePr>
        <p:xfrm>
          <a:off x="2001044" y="1476852"/>
          <a:ext cx="348615" cy="431800"/>
        </p:xfrm>
        <a:graphic>
          <a:graphicData uri="http://schemas.openxmlformats.org/presentationml/2006/ole">
            <mc:AlternateContent xmlns:mc="http://schemas.openxmlformats.org/markup-compatibility/2006">
              <mc:Choice xmlns:v="urn:schemas-microsoft-com:vml" Requires="v">
                <p:oleObj spid="_x0000_s3320" name="" r:id="rId12" imgW="177165" imgH="215900" progId="Equation.3">
                  <p:embed/>
                </p:oleObj>
              </mc:Choice>
              <mc:Fallback>
                <p:oleObj name="" r:id="rId12" imgW="177165" imgH="215900" progId="Equation.3">
                  <p:embed/>
                  <p:pic>
                    <p:nvPicPr>
                      <p:cNvPr id="0" name="图片 3319"/>
                      <p:cNvPicPr/>
                      <p:nvPr/>
                    </p:nvPicPr>
                    <p:blipFill>
                      <a:blip r:embed="rId13"/>
                      <a:stretch>
                        <a:fillRect/>
                      </a:stretch>
                    </p:blipFill>
                    <p:spPr>
                      <a:xfrm>
                        <a:off x="2001044" y="1476852"/>
                        <a:ext cx="348615" cy="431800"/>
                      </a:xfrm>
                      <a:prstGeom prst="rect">
                        <a:avLst/>
                      </a:prstGeom>
                      <a:noFill/>
                      <a:ln w="38100">
                        <a:noFill/>
                        <a:miter/>
                      </a:ln>
                    </p:spPr>
                  </p:pic>
                </p:oleObj>
              </mc:Fallback>
            </mc:AlternateContent>
          </a:graphicData>
        </a:graphic>
      </p:graphicFrame>
      <p:graphicFrame>
        <p:nvGraphicFramePr>
          <p:cNvPr id="2" name="对象 48138"/>
          <p:cNvGraphicFramePr>
            <a:graphicFrameLocks noChangeAspect="1"/>
          </p:cNvGraphicFramePr>
          <p:nvPr>
            <p:custDataLst>
              <p:tags r:id="rId14"/>
            </p:custDataLst>
          </p:nvPr>
        </p:nvGraphicFramePr>
        <p:xfrm>
          <a:off x="2622709" y="1476852"/>
          <a:ext cx="375285" cy="431800"/>
        </p:xfrm>
        <a:graphic>
          <a:graphicData uri="http://schemas.openxmlformats.org/presentationml/2006/ole">
            <mc:AlternateContent xmlns:mc="http://schemas.openxmlformats.org/markup-compatibility/2006">
              <mc:Choice xmlns:v="urn:schemas-microsoft-com:vml" Requires="v">
                <p:oleObj spid="_x0000_s4" name="" r:id="rId15" imgW="190500" imgH="215900" progId="Equation.3">
                  <p:embed/>
                </p:oleObj>
              </mc:Choice>
              <mc:Fallback>
                <p:oleObj name="" r:id="rId15" imgW="190500" imgH="215900" progId="Equation.3">
                  <p:embed/>
                  <p:pic>
                    <p:nvPicPr>
                      <p:cNvPr id="0" name="图片 3319"/>
                      <p:cNvPicPr/>
                      <p:nvPr/>
                    </p:nvPicPr>
                    <p:blipFill>
                      <a:blip r:embed="rId16"/>
                      <a:stretch>
                        <a:fillRect/>
                      </a:stretch>
                    </p:blipFill>
                    <p:spPr>
                      <a:xfrm>
                        <a:off x="2622709" y="1476852"/>
                        <a:ext cx="375285" cy="431800"/>
                      </a:xfrm>
                      <a:prstGeom prst="rect">
                        <a:avLst/>
                      </a:prstGeom>
                      <a:noFill/>
                      <a:ln w="38100">
                        <a:noFill/>
                        <a:miter/>
                      </a:ln>
                    </p:spPr>
                  </p:pic>
                </p:oleObj>
              </mc:Fallback>
            </mc:AlternateContent>
          </a:graphicData>
        </a:graphic>
      </p:graphicFrame>
      <p:graphicFrame>
        <p:nvGraphicFramePr>
          <p:cNvPr id="49156" name="对象 48132"/>
          <p:cNvGraphicFramePr>
            <a:graphicFrameLocks noChangeAspect="1"/>
          </p:cNvGraphicFramePr>
          <p:nvPr>
            <p:custDataLst>
              <p:tags r:id="rId17"/>
            </p:custDataLst>
          </p:nvPr>
        </p:nvGraphicFramePr>
        <p:xfrm>
          <a:off x="2693353" y="2139315"/>
          <a:ext cx="6983412" cy="665163"/>
        </p:xfrm>
        <a:graphic>
          <a:graphicData uri="http://schemas.openxmlformats.org/presentationml/2006/ole">
            <mc:AlternateContent xmlns:mc="http://schemas.openxmlformats.org/markup-compatibility/2006">
              <mc:Choice xmlns:v="urn:schemas-microsoft-com:vml" Requires="v">
                <p:oleObj spid="_x0000_s3319" name="" r:id="rId18" imgW="2626360" imgH="254000" progId="Equation.3">
                  <p:embed/>
                </p:oleObj>
              </mc:Choice>
              <mc:Fallback>
                <p:oleObj name="" r:id="rId18" imgW="2626360" imgH="254000" progId="Equation.3">
                  <p:embed/>
                  <p:pic>
                    <p:nvPicPr>
                      <p:cNvPr id="0" name="图片 3318"/>
                      <p:cNvPicPr/>
                      <p:nvPr/>
                    </p:nvPicPr>
                    <p:blipFill>
                      <a:blip r:embed="rId19"/>
                      <a:stretch>
                        <a:fillRect/>
                      </a:stretch>
                    </p:blipFill>
                    <p:spPr>
                      <a:xfrm>
                        <a:off x="2693353" y="2139315"/>
                        <a:ext cx="6983412" cy="665163"/>
                      </a:xfrm>
                      <a:prstGeom prst="rect">
                        <a:avLst/>
                      </a:prstGeom>
                      <a:noFill/>
                      <a:ln w="38100">
                        <a:noFill/>
                        <a:miter/>
                      </a:ln>
                    </p:spPr>
                  </p:pic>
                </p:oleObj>
              </mc:Fallback>
            </mc:AlternateContent>
          </a:graphicData>
        </a:graphic>
      </p:graphicFrame>
      <p:graphicFrame>
        <p:nvGraphicFramePr>
          <p:cNvPr id="49158" name="对象 48134"/>
          <p:cNvGraphicFramePr>
            <a:graphicFrameLocks noChangeAspect="1"/>
          </p:cNvGraphicFramePr>
          <p:nvPr>
            <p:custDataLst>
              <p:tags r:id="rId20"/>
            </p:custDataLst>
          </p:nvPr>
        </p:nvGraphicFramePr>
        <p:xfrm>
          <a:off x="2800033" y="3798570"/>
          <a:ext cx="6769100" cy="977900"/>
        </p:xfrm>
        <a:graphic>
          <a:graphicData uri="http://schemas.openxmlformats.org/presentationml/2006/ole">
            <mc:AlternateContent xmlns:mc="http://schemas.openxmlformats.org/markup-compatibility/2006">
              <mc:Choice xmlns:v="urn:schemas-microsoft-com:vml" Requires="v">
                <p:oleObj spid="_x0000_s3322" name="" r:id="rId21" imgW="3162300" imgH="457200" progId="Equation.3">
                  <p:embed/>
                </p:oleObj>
              </mc:Choice>
              <mc:Fallback>
                <p:oleObj name="" r:id="rId21" imgW="3162300" imgH="457200" progId="Equation.3">
                  <p:embed/>
                  <p:pic>
                    <p:nvPicPr>
                      <p:cNvPr id="0" name="图片 3321"/>
                      <p:cNvPicPr/>
                      <p:nvPr/>
                    </p:nvPicPr>
                    <p:blipFill>
                      <a:blip r:embed="rId22"/>
                      <a:stretch>
                        <a:fillRect/>
                      </a:stretch>
                    </p:blipFill>
                    <p:spPr>
                      <a:xfrm>
                        <a:off x="2800033" y="3798570"/>
                        <a:ext cx="6769100" cy="977900"/>
                      </a:xfrm>
                      <a:prstGeom prst="rect">
                        <a:avLst/>
                      </a:prstGeom>
                      <a:noFill/>
                      <a:ln w="38100">
                        <a:noFill/>
                        <a:miter/>
                      </a:ln>
                    </p:spPr>
                  </p:pic>
                </p:oleObj>
              </mc:Fallback>
            </mc:AlternateContent>
          </a:graphicData>
        </a:graphic>
      </p:graphicFrame>
      <p:graphicFrame>
        <p:nvGraphicFramePr>
          <p:cNvPr id="49160" name="对象 48136"/>
          <p:cNvGraphicFramePr>
            <a:graphicFrameLocks noChangeAspect="1"/>
          </p:cNvGraphicFramePr>
          <p:nvPr>
            <p:custDataLst>
              <p:tags r:id="rId23"/>
            </p:custDataLst>
          </p:nvPr>
        </p:nvGraphicFramePr>
        <p:xfrm>
          <a:off x="4708208" y="4878070"/>
          <a:ext cx="2952750" cy="1012825"/>
        </p:xfrm>
        <a:graphic>
          <a:graphicData uri="http://schemas.openxmlformats.org/presentationml/2006/ole">
            <mc:AlternateContent xmlns:mc="http://schemas.openxmlformats.org/markup-compatibility/2006">
              <mc:Choice xmlns:v="urn:schemas-microsoft-com:vml" Requires="v">
                <p:oleObj spid="_x0000_s3318" name="" r:id="rId24" imgW="1334770" imgH="457835" progId="Equation.3">
                  <p:embed/>
                </p:oleObj>
              </mc:Choice>
              <mc:Fallback>
                <p:oleObj name="" r:id="rId24" imgW="1334770" imgH="457835" progId="Equation.3">
                  <p:embed/>
                  <p:pic>
                    <p:nvPicPr>
                      <p:cNvPr id="0" name="图片 3317"/>
                      <p:cNvPicPr/>
                      <p:nvPr/>
                    </p:nvPicPr>
                    <p:blipFill>
                      <a:blip r:embed="rId25"/>
                      <a:stretch>
                        <a:fillRect/>
                      </a:stretch>
                    </p:blipFill>
                    <p:spPr>
                      <a:xfrm>
                        <a:off x="4708208" y="4878070"/>
                        <a:ext cx="2952750" cy="1012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两介质中的电场强度矢量和可分别分解为</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分量与</a:t>
            </a:r>
            <a:r>
              <a:rPr lang="zh-CN" altLang="en-US" sz="2400" i="1" strike="noStrike" noProof="1" dirty="0">
                <a:effectLst/>
                <a:latin typeface="Times New Roman" panose="02020603050405020304" charset="0"/>
                <a:cs typeface="Times New Roman" panose="02020603050405020304" charset="0"/>
              </a:rPr>
              <a:t>z</a:t>
            </a:r>
            <a:r>
              <a:rPr lang="zh-CN" altLang="en-US" sz="2400" strike="noStrike" noProof="1" dirty="0">
                <a:effectLst/>
                <a:latin typeface="+mn-ea"/>
                <a:cs typeface="+mn-ea"/>
              </a:rPr>
              <a:t>分量，即</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50180" name="对象 49156"/>
          <p:cNvGraphicFramePr>
            <a:graphicFrameLocks noChangeAspect="1"/>
          </p:cNvGraphicFramePr>
          <p:nvPr>
            <p:custDataLst>
              <p:tags r:id="rId11"/>
            </p:custDataLst>
          </p:nvPr>
        </p:nvGraphicFramePr>
        <p:xfrm>
          <a:off x="1877695" y="2333625"/>
          <a:ext cx="7092950" cy="1177925"/>
        </p:xfrm>
        <a:graphic>
          <a:graphicData uri="http://schemas.openxmlformats.org/presentationml/2006/ole">
            <mc:AlternateContent xmlns:mc="http://schemas.openxmlformats.org/markup-compatibility/2006">
              <mc:Choice xmlns:v="urn:schemas-microsoft-com:vml" Requires="v">
                <p:oleObj spid="_x0000_s3321" name="" r:id="rId12" imgW="3035300" imgH="508000" progId="Equation.3">
                  <p:embed/>
                </p:oleObj>
              </mc:Choice>
              <mc:Fallback>
                <p:oleObj name="" r:id="rId12" imgW="3035300" imgH="508000" progId="Equation.3">
                  <p:embed/>
                  <p:pic>
                    <p:nvPicPr>
                      <p:cNvPr id="0" name="图片 3320"/>
                      <p:cNvPicPr/>
                      <p:nvPr/>
                    </p:nvPicPr>
                    <p:blipFill>
                      <a:blip r:embed="rId13"/>
                      <a:stretch>
                        <a:fillRect/>
                      </a:stretch>
                    </p:blipFill>
                    <p:spPr>
                      <a:xfrm>
                        <a:off x="1877695" y="2333625"/>
                        <a:ext cx="7092950" cy="1177925"/>
                      </a:xfrm>
                      <a:prstGeom prst="rect">
                        <a:avLst/>
                      </a:prstGeom>
                      <a:noFill/>
                      <a:ln w="38100">
                        <a:noFill/>
                        <a:miter/>
                      </a:ln>
                    </p:spPr>
                  </p:pic>
                </p:oleObj>
              </mc:Fallback>
            </mc:AlternateContent>
          </a:graphicData>
        </a:graphic>
      </p:graphicFrame>
      <p:graphicFrame>
        <p:nvGraphicFramePr>
          <p:cNvPr id="50182" name="对象 49158"/>
          <p:cNvGraphicFramePr>
            <a:graphicFrameLocks noChangeAspect="1"/>
          </p:cNvGraphicFramePr>
          <p:nvPr>
            <p:custDataLst>
              <p:tags r:id="rId14"/>
            </p:custDataLst>
          </p:nvPr>
        </p:nvGraphicFramePr>
        <p:xfrm>
          <a:off x="2927985" y="4008120"/>
          <a:ext cx="4614863" cy="1368425"/>
        </p:xfrm>
        <a:graphic>
          <a:graphicData uri="http://schemas.openxmlformats.org/presentationml/2006/ole">
            <mc:AlternateContent xmlns:mc="http://schemas.openxmlformats.org/markup-compatibility/2006">
              <mc:Choice xmlns:v="urn:schemas-microsoft-com:vml" Requires="v">
                <p:oleObj spid="_x0000_s3324" name="" r:id="rId15" imgW="1701800" imgH="508000" progId="Equation.3">
                  <p:embed/>
                </p:oleObj>
              </mc:Choice>
              <mc:Fallback>
                <p:oleObj name="" r:id="rId15" imgW="1701800" imgH="508000" progId="Equation.3">
                  <p:embed/>
                  <p:pic>
                    <p:nvPicPr>
                      <p:cNvPr id="0" name="图片 3323"/>
                      <p:cNvPicPr/>
                      <p:nvPr/>
                    </p:nvPicPr>
                    <p:blipFill>
                      <a:blip r:embed="rId16"/>
                      <a:stretch>
                        <a:fillRect/>
                      </a:stretch>
                    </p:blipFill>
                    <p:spPr>
                      <a:xfrm>
                        <a:off x="2927985" y="4008120"/>
                        <a:ext cx="4614863" cy="1368425"/>
                      </a:xfrm>
                      <a:prstGeom prst="rect">
                        <a:avLst/>
                      </a:prstGeom>
                      <a:noFill/>
                      <a:ln w="38100">
                        <a:noFill/>
                        <a:miter/>
                      </a:ln>
                    </p:spPr>
                  </p:pic>
                </p:oleObj>
              </mc:Fallback>
            </mc:AlternateContent>
          </a:graphicData>
        </a:graphic>
      </p:graphicFrame>
      <p:grpSp>
        <p:nvGrpSpPr>
          <p:cNvPr id="2" name="组合 1"/>
          <p:cNvGrpSpPr/>
          <p:nvPr/>
        </p:nvGrpSpPr>
        <p:grpSpPr>
          <a:xfrm>
            <a:off x="9236710" y="2882265"/>
            <a:ext cx="2910840" cy="3213100"/>
            <a:chOff x="9468" y="5740"/>
            <a:chExt cx="4584" cy="5060"/>
          </a:xfrm>
        </p:grpSpPr>
        <p:grpSp>
          <p:nvGrpSpPr>
            <p:cNvPr id="47122" name="组合 46098"/>
            <p:cNvGrpSpPr/>
            <p:nvPr/>
          </p:nvGrpSpPr>
          <p:grpSpPr>
            <a:xfrm>
              <a:off x="9468" y="5740"/>
              <a:ext cx="4585" cy="5060"/>
              <a:chOff x="0" y="0"/>
              <a:chExt cx="1834" cy="2024"/>
            </a:xfrm>
          </p:grpSpPr>
          <p:sp>
            <p:nvSpPr>
              <p:cNvPr id="47123" name="文本框 46099"/>
              <p:cNvSpPr txBox="1"/>
              <p:nvPr>
                <p:custDataLst>
                  <p:tags r:id="rId17"/>
                </p:custDataLst>
              </p:nvPr>
            </p:nvSpPr>
            <p:spPr>
              <a:xfrm>
                <a:off x="875" y="0"/>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x</a:t>
                </a:r>
                <a:endParaRPr lang="en-US" altLang="zh-CN">
                  <a:latin typeface="Arial" panose="020B0604020202020204" pitchFamily="34" charset="0"/>
                  <a:ea typeface="宋体" panose="02010600030101010101" pitchFamily="2" charset="-122"/>
                </a:endParaRPr>
              </a:p>
            </p:txBody>
          </p:sp>
          <p:sp>
            <p:nvSpPr>
              <p:cNvPr id="47124" name="矩形 46100"/>
              <p:cNvSpPr/>
              <p:nvPr>
                <p:custDataLst>
                  <p:tags r:id="rId18"/>
                </p:custDataLst>
              </p:nvPr>
            </p:nvSpPr>
            <p:spPr>
              <a:xfrm>
                <a:off x="830" y="334"/>
                <a:ext cx="690" cy="1289"/>
              </a:xfrm>
              <a:prstGeom prst="rect">
                <a:avLst/>
              </a:prstGeom>
              <a:pattFill prst="ltDnDiag">
                <a:fgClr>
                  <a:schemeClr val="accent1"/>
                </a:fgClr>
                <a:bgClr>
                  <a:schemeClr val="bg1"/>
                </a:bgClr>
              </a:patt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47125" name="矩形 46101"/>
              <p:cNvSpPr/>
              <p:nvPr>
                <p:custDataLst>
                  <p:tags r:id="rId19"/>
                </p:custDataLst>
              </p:nvPr>
            </p:nvSpPr>
            <p:spPr>
              <a:xfrm>
                <a:off x="138" y="334"/>
                <a:ext cx="691" cy="1289"/>
              </a:xfrm>
              <a:prstGeom prst="rect">
                <a:avLst/>
              </a:prstGeom>
              <a:pattFill prst="dkUpDiag">
                <a:fgClr>
                  <a:schemeClr val="accent1"/>
                </a:fgClr>
                <a:bgClr>
                  <a:schemeClr val="bg1"/>
                </a:bgClr>
              </a:patt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47126" name="直接连接符 46102"/>
              <p:cNvSpPr/>
              <p:nvPr>
                <p:custDataLst>
                  <p:tags r:id="rId20"/>
                </p:custDataLst>
              </p:nvPr>
            </p:nvSpPr>
            <p:spPr>
              <a:xfrm>
                <a:off x="0" y="1002"/>
                <a:ext cx="1613" cy="0"/>
              </a:xfrm>
              <a:prstGeom prst="line">
                <a:avLst/>
              </a:prstGeom>
              <a:ln w="9525" cap="flat" cmpd="sng">
                <a:solidFill>
                  <a:schemeClr val="tx1"/>
                </a:solidFill>
                <a:prstDash val="solid"/>
                <a:round/>
                <a:headEnd type="none" w="med" len="med"/>
                <a:tailEnd type="triangle" w="med" len="med"/>
              </a:ln>
            </p:spPr>
          </p:sp>
          <p:sp>
            <p:nvSpPr>
              <p:cNvPr id="47127" name="直接连接符 46103"/>
              <p:cNvSpPr/>
              <p:nvPr>
                <p:custDataLst>
                  <p:tags r:id="rId21"/>
                </p:custDataLst>
              </p:nvPr>
            </p:nvSpPr>
            <p:spPr>
              <a:xfrm flipV="1">
                <a:off x="830" y="143"/>
                <a:ext cx="0" cy="1623"/>
              </a:xfrm>
              <a:prstGeom prst="line">
                <a:avLst/>
              </a:prstGeom>
              <a:ln w="9525" cap="flat" cmpd="sng">
                <a:solidFill>
                  <a:schemeClr val="tx1"/>
                </a:solidFill>
                <a:prstDash val="solid"/>
                <a:round/>
                <a:headEnd type="none" w="med" len="med"/>
                <a:tailEnd type="triangle" w="med" len="med"/>
              </a:ln>
            </p:spPr>
          </p:sp>
          <p:sp>
            <p:nvSpPr>
              <p:cNvPr id="47128" name="文本框 46104"/>
              <p:cNvSpPr txBox="1"/>
              <p:nvPr>
                <p:custDataLst>
                  <p:tags r:id="rId22"/>
                </p:custDataLst>
              </p:nvPr>
            </p:nvSpPr>
            <p:spPr>
              <a:xfrm>
                <a:off x="1646" y="871"/>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z</a:t>
                </a:r>
                <a:endParaRPr lang="en-US" altLang="zh-CN">
                  <a:latin typeface="Arial" panose="020B0604020202020204" pitchFamily="34" charset="0"/>
                  <a:ea typeface="宋体" panose="02010600030101010101" pitchFamily="2" charset="-122"/>
                </a:endParaRPr>
              </a:p>
            </p:txBody>
          </p:sp>
          <p:sp>
            <p:nvSpPr>
              <p:cNvPr id="47129" name="直接连接符 46105"/>
              <p:cNvSpPr/>
              <p:nvPr>
                <p:custDataLst>
                  <p:tags r:id="rId23"/>
                </p:custDataLst>
              </p:nvPr>
            </p:nvSpPr>
            <p:spPr>
              <a:xfrm flipV="1">
                <a:off x="231" y="1002"/>
                <a:ext cx="599" cy="572"/>
              </a:xfrm>
              <a:prstGeom prst="line">
                <a:avLst/>
              </a:prstGeom>
              <a:ln w="9525" cap="flat" cmpd="sng">
                <a:solidFill>
                  <a:schemeClr val="tx1"/>
                </a:solidFill>
                <a:prstDash val="solid"/>
                <a:round/>
                <a:headEnd type="none" w="med" len="med"/>
                <a:tailEnd type="triangle" w="med" len="med"/>
              </a:ln>
            </p:spPr>
          </p:sp>
          <p:sp>
            <p:nvSpPr>
              <p:cNvPr id="47130" name="直接连接符 46106"/>
              <p:cNvSpPr/>
              <p:nvPr>
                <p:custDataLst>
                  <p:tags r:id="rId24"/>
                </p:custDataLst>
              </p:nvPr>
            </p:nvSpPr>
            <p:spPr>
              <a:xfrm flipH="1" flipV="1">
                <a:off x="277" y="381"/>
                <a:ext cx="553" cy="621"/>
              </a:xfrm>
              <a:prstGeom prst="line">
                <a:avLst/>
              </a:prstGeom>
              <a:ln w="9525" cap="flat" cmpd="sng">
                <a:solidFill>
                  <a:schemeClr val="tx1"/>
                </a:solidFill>
                <a:prstDash val="solid"/>
                <a:round/>
                <a:headEnd type="none" w="med" len="med"/>
                <a:tailEnd type="triangle" w="med" len="med"/>
              </a:ln>
            </p:spPr>
          </p:sp>
          <p:sp>
            <p:nvSpPr>
              <p:cNvPr id="47131" name="直接连接符 46107"/>
              <p:cNvSpPr/>
              <p:nvPr>
                <p:custDataLst>
                  <p:tags r:id="rId25"/>
                </p:custDataLst>
              </p:nvPr>
            </p:nvSpPr>
            <p:spPr>
              <a:xfrm flipV="1">
                <a:off x="830" y="668"/>
                <a:ext cx="645" cy="334"/>
              </a:xfrm>
              <a:prstGeom prst="line">
                <a:avLst/>
              </a:prstGeom>
              <a:ln w="9525" cap="flat" cmpd="sng">
                <a:solidFill>
                  <a:schemeClr val="tx1"/>
                </a:solidFill>
                <a:prstDash val="solid"/>
                <a:round/>
                <a:headEnd type="none" w="med" len="med"/>
                <a:tailEnd type="triangle" w="med" len="med"/>
              </a:ln>
            </p:spPr>
          </p:sp>
          <p:sp>
            <p:nvSpPr>
              <p:cNvPr id="47132" name="任意多边形 46108"/>
              <p:cNvSpPr/>
              <p:nvPr>
                <p:custDataLst>
                  <p:tags r:id="rId26"/>
                </p:custDataLst>
              </p:nvPr>
            </p:nvSpPr>
            <p:spPr>
              <a:xfrm>
                <a:off x="701" y="931"/>
                <a:ext cx="46" cy="59"/>
              </a:xfrm>
              <a:custGeom>
                <a:avLst/>
                <a:gdLst/>
                <a:ahLst/>
                <a:cxnLst/>
                <a:pathLst>
                  <a:path w="46" h="56">
                    <a:moveTo>
                      <a:pt x="46" y="0"/>
                    </a:moveTo>
                    <a:cubicBezTo>
                      <a:pt x="16" y="20"/>
                      <a:pt x="0" y="26"/>
                      <a:pt x="30" y="56"/>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47133" name="任意多边形 46109"/>
              <p:cNvSpPr/>
              <p:nvPr>
                <p:custDataLst>
                  <p:tags r:id="rId27"/>
                </p:custDataLst>
              </p:nvPr>
            </p:nvSpPr>
            <p:spPr>
              <a:xfrm>
                <a:off x="951" y="940"/>
                <a:ext cx="46" cy="59"/>
              </a:xfrm>
              <a:custGeom>
                <a:avLst/>
                <a:gdLst/>
                <a:ahLst/>
                <a:cxnLst/>
                <a:pathLst>
                  <a:path w="46" h="56">
                    <a:moveTo>
                      <a:pt x="0" y="0"/>
                    </a:moveTo>
                    <a:cubicBezTo>
                      <a:pt x="34" y="51"/>
                      <a:pt x="46" y="34"/>
                      <a:pt x="24" y="56"/>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47134" name="任意多边形 46110"/>
              <p:cNvSpPr/>
              <p:nvPr>
                <p:custDataLst>
                  <p:tags r:id="rId28"/>
                </p:custDataLst>
              </p:nvPr>
            </p:nvSpPr>
            <p:spPr>
              <a:xfrm>
                <a:off x="711" y="1007"/>
                <a:ext cx="28" cy="76"/>
              </a:xfrm>
              <a:custGeom>
                <a:avLst/>
                <a:gdLst/>
                <a:ahLst/>
                <a:cxnLst/>
                <a:pathLst>
                  <a:path w="28" h="72">
                    <a:moveTo>
                      <a:pt x="28" y="0"/>
                    </a:moveTo>
                    <a:cubicBezTo>
                      <a:pt x="24" y="6"/>
                      <a:pt x="0" y="37"/>
                      <a:pt x="4" y="48"/>
                    </a:cubicBezTo>
                    <a:cubicBezTo>
                      <a:pt x="8" y="59"/>
                      <a:pt x="28" y="72"/>
                      <a:pt x="28" y="72"/>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47135" name="直接连接符 46111"/>
              <p:cNvSpPr/>
              <p:nvPr>
                <p:custDataLst>
                  <p:tags r:id="rId29"/>
                </p:custDataLst>
              </p:nvPr>
            </p:nvSpPr>
            <p:spPr>
              <a:xfrm flipH="1" flipV="1">
                <a:off x="231" y="1288"/>
                <a:ext cx="138" cy="143"/>
              </a:xfrm>
              <a:prstGeom prst="line">
                <a:avLst/>
              </a:prstGeom>
              <a:ln w="9525" cap="flat" cmpd="sng">
                <a:solidFill>
                  <a:schemeClr val="tx1"/>
                </a:solidFill>
                <a:prstDash val="solid"/>
                <a:round/>
                <a:headEnd type="none" w="med" len="med"/>
                <a:tailEnd type="triangle" w="med" len="med"/>
              </a:ln>
            </p:spPr>
          </p:sp>
          <p:sp>
            <p:nvSpPr>
              <p:cNvPr id="47136" name="椭圆 46112"/>
              <p:cNvSpPr/>
              <p:nvPr>
                <p:custDataLst>
                  <p:tags r:id="rId30"/>
                </p:custDataLst>
              </p:nvPr>
            </p:nvSpPr>
            <p:spPr>
              <a:xfrm flipH="1" flipV="1">
                <a:off x="361" y="1414"/>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137" name="直接连接符 46113"/>
              <p:cNvSpPr/>
              <p:nvPr>
                <p:custDataLst>
                  <p:tags r:id="rId31"/>
                </p:custDataLst>
              </p:nvPr>
            </p:nvSpPr>
            <p:spPr>
              <a:xfrm flipV="1">
                <a:off x="389" y="653"/>
                <a:ext cx="138" cy="143"/>
              </a:xfrm>
              <a:prstGeom prst="line">
                <a:avLst/>
              </a:prstGeom>
              <a:ln w="9525" cap="flat" cmpd="sng">
                <a:solidFill>
                  <a:schemeClr val="tx1"/>
                </a:solidFill>
                <a:prstDash val="solid"/>
                <a:round/>
                <a:headEnd type="triangle" w="med" len="med"/>
                <a:tailEnd type="none" w="med" len="med"/>
              </a:ln>
            </p:spPr>
          </p:sp>
          <p:sp>
            <p:nvSpPr>
              <p:cNvPr id="47138" name="椭圆 46114"/>
              <p:cNvSpPr/>
              <p:nvPr>
                <p:custDataLst>
                  <p:tags r:id="rId32"/>
                </p:custDataLst>
              </p:nvPr>
            </p:nvSpPr>
            <p:spPr>
              <a:xfrm flipH="1" flipV="1">
                <a:off x="1198" y="763"/>
                <a:ext cx="46" cy="48"/>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139" name="直接连接符 46115"/>
              <p:cNvSpPr/>
              <p:nvPr>
                <p:custDataLst>
                  <p:tags r:id="rId33"/>
                </p:custDataLst>
              </p:nvPr>
            </p:nvSpPr>
            <p:spPr>
              <a:xfrm flipH="1" flipV="1">
                <a:off x="1106" y="572"/>
                <a:ext cx="105" cy="199"/>
              </a:xfrm>
              <a:prstGeom prst="line">
                <a:avLst/>
              </a:prstGeom>
              <a:ln w="9525" cap="flat" cmpd="sng">
                <a:solidFill>
                  <a:schemeClr val="tx1"/>
                </a:solidFill>
                <a:prstDash val="solid"/>
                <a:round/>
                <a:headEnd type="none" w="med" len="med"/>
                <a:tailEnd type="triangle" w="med" len="med"/>
              </a:ln>
            </p:spPr>
          </p:sp>
          <p:graphicFrame>
            <p:nvGraphicFramePr>
              <p:cNvPr id="47140" name="对象 46116"/>
              <p:cNvGraphicFramePr>
                <a:graphicFrameLocks noChangeAspect="1"/>
              </p:cNvGraphicFramePr>
              <p:nvPr>
                <p:custDataLst>
                  <p:tags r:id="rId34"/>
                </p:custDataLst>
              </p:nvPr>
            </p:nvGraphicFramePr>
            <p:xfrm>
              <a:off x="163" y="1535"/>
              <a:ext cx="146" cy="252"/>
            </p:xfrm>
            <a:graphic>
              <a:graphicData uri="http://schemas.openxmlformats.org/presentationml/2006/ole">
                <mc:AlternateContent xmlns:mc="http://schemas.openxmlformats.org/markup-compatibility/2006">
                  <mc:Choice xmlns:v="urn:schemas-microsoft-com:vml" Requires="v">
                    <p:oleObj spid="_x0000_s3193" name="" r:id="rId35" imgW="139700" imgH="228600" progId="Equation.3">
                      <p:embed/>
                    </p:oleObj>
                  </mc:Choice>
                  <mc:Fallback>
                    <p:oleObj name="" r:id="rId35" imgW="139700" imgH="228600" progId="Equation.3">
                      <p:embed/>
                      <p:pic>
                        <p:nvPicPr>
                          <p:cNvPr id="0" name="图片 3192"/>
                          <p:cNvPicPr/>
                          <p:nvPr/>
                        </p:nvPicPr>
                        <p:blipFill>
                          <a:blip r:embed="rId36"/>
                          <a:stretch>
                            <a:fillRect/>
                          </a:stretch>
                        </p:blipFill>
                        <p:spPr>
                          <a:xfrm>
                            <a:off x="163" y="1535"/>
                            <a:ext cx="146" cy="252"/>
                          </a:xfrm>
                          <a:prstGeom prst="rect">
                            <a:avLst/>
                          </a:prstGeom>
                          <a:noFill/>
                          <a:ln w="38100">
                            <a:noFill/>
                            <a:miter/>
                          </a:ln>
                        </p:spPr>
                      </p:pic>
                    </p:oleObj>
                  </mc:Fallback>
                </mc:AlternateContent>
              </a:graphicData>
            </a:graphic>
          </p:graphicFrame>
          <p:graphicFrame>
            <p:nvGraphicFramePr>
              <p:cNvPr id="47143" name="对象 46119"/>
              <p:cNvGraphicFramePr>
                <a:graphicFrameLocks noChangeAspect="1"/>
              </p:cNvGraphicFramePr>
              <p:nvPr>
                <p:custDataLst>
                  <p:tags r:id="rId37"/>
                </p:custDataLst>
              </p:nvPr>
            </p:nvGraphicFramePr>
            <p:xfrm>
              <a:off x="507" y="1002"/>
              <a:ext cx="160" cy="221"/>
            </p:xfrm>
            <a:graphic>
              <a:graphicData uri="http://schemas.openxmlformats.org/presentationml/2006/ole">
                <mc:AlternateContent xmlns:mc="http://schemas.openxmlformats.org/markup-compatibility/2006">
                  <mc:Choice xmlns:v="urn:schemas-microsoft-com:vml" Requires="v">
                    <p:oleObj spid="_x0000_s3194" name="" r:id="rId38" imgW="140335" imgH="191135" progId="Equation.3">
                      <p:embed/>
                    </p:oleObj>
                  </mc:Choice>
                  <mc:Fallback>
                    <p:oleObj name="" r:id="rId38" imgW="140335" imgH="191135" progId="Equation.3">
                      <p:embed/>
                      <p:pic>
                        <p:nvPicPr>
                          <p:cNvPr id="0" name="图片 3193"/>
                          <p:cNvPicPr/>
                          <p:nvPr/>
                        </p:nvPicPr>
                        <p:blipFill>
                          <a:blip r:embed="rId39"/>
                          <a:stretch>
                            <a:fillRect/>
                          </a:stretch>
                        </p:blipFill>
                        <p:spPr>
                          <a:xfrm>
                            <a:off x="507" y="1002"/>
                            <a:ext cx="160" cy="221"/>
                          </a:xfrm>
                          <a:prstGeom prst="rect">
                            <a:avLst/>
                          </a:prstGeom>
                          <a:noFill/>
                          <a:ln w="38100">
                            <a:noFill/>
                            <a:miter/>
                          </a:ln>
                        </p:spPr>
                      </p:pic>
                    </p:oleObj>
                  </mc:Fallback>
                </mc:AlternateContent>
              </a:graphicData>
            </a:graphic>
          </p:graphicFrame>
          <p:graphicFrame>
            <p:nvGraphicFramePr>
              <p:cNvPr id="47144" name="对象 46120"/>
              <p:cNvGraphicFramePr>
                <a:graphicFrameLocks noChangeAspect="1"/>
              </p:cNvGraphicFramePr>
              <p:nvPr>
                <p:custDataLst>
                  <p:tags r:id="rId40"/>
                </p:custDataLst>
              </p:nvPr>
            </p:nvGraphicFramePr>
            <p:xfrm>
              <a:off x="461" y="763"/>
              <a:ext cx="196" cy="239"/>
            </p:xfrm>
            <a:graphic>
              <a:graphicData uri="http://schemas.openxmlformats.org/presentationml/2006/ole">
                <mc:AlternateContent xmlns:mc="http://schemas.openxmlformats.org/markup-compatibility/2006">
                  <mc:Choice xmlns:v="urn:schemas-microsoft-com:vml" Requires="v">
                    <p:oleObj spid="_x0000_s3199" name="" r:id="rId41" imgW="165735" imgH="191135" progId="Equation.3">
                      <p:embed/>
                    </p:oleObj>
                  </mc:Choice>
                  <mc:Fallback>
                    <p:oleObj name="" r:id="rId41" imgW="165735" imgH="191135" progId="Equation.3">
                      <p:embed/>
                      <p:pic>
                        <p:nvPicPr>
                          <p:cNvPr id="0" name="图片 3198"/>
                          <p:cNvPicPr/>
                          <p:nvPr/>
                        </p:nvPicPr>
                        <p:blipFill>
                          <a:blip r:embed="rId42"/>
                          <a:stretch>
                            <a:fillRect/>
                          </a:stretch>
                        </p:blipFill>
                        <p:spPr>
                          <a:xfrm>
                            <a:off x="461" y="763"/>
                            <a:ext cx="196" cy="239"/>
                          </a:xfrm>
                          <a:prstGeom prst="rect">
                            <a:avLst/>
                          </a:prstGeom>
                          <a:noFill/>
                          <a:ln w="38100">
                            <a:noFill/>
                            <a:miter/>
                          </a:ln>
                        </p:spPr>
                      </p:pic>
                    </p:oleObj>
                  </mc:Fallback>
                </mc:AlternateContent>
              </a:graphicData>
            </a:graphic>
          </p:graphicFrame>
          <p:graphicFrame>
            <p:nvGraphicFramePr>
              <p:cNvPr id="47145" name="对象 46121"/>
              <p:cNvGraphicFramePr>
                <a:graphicFrameLocks noChangeAspect="1"/>
              </p:cNvGraphicFramePr>
              <p:nvPr>
                <p:custDataLst>
                  <p:tags r:id="rId43"/>
                </p:custDataLst>
              </p:nvPr>
            </p:nvGraphicFramePr>
            <p:xfrm>
              <a:off x="839" y="668"/>
              <a:ext cx="184" cy="238"/>
            </p:xfrm>
            <a:graphic>
              <a:graphicData uri="http://schemas.openxmlformats.org/presentationml/2006/ole">
                <mc:AlternateContent xmlns:mc="http://schemas.openxmlformats.org/markup-compatibility/2006">
                  <mc:Choice xmlns:v="urn:schemas-microsoft-com:vml" Requires="v">
                    <p:oleObj spid="_x0000_s3200" name="" r:id="rId44" imgW="153035" imgH="191135" progId="Equation.3">
                      <p:embed/>
                    </p:oleObj>
                  </mc:Choice>
                  <mc:Fallback>
                    <p:oleObj name="" r:id="rId44" imgW="153035" imgH="191135" progId="Equation.3">
                      <p:embed/>
                      <p:pic>
                        <p:nvPicPr>
                          <p:cNvPr id="0" name="图片 3199"/>
                          <p:cNvPicPr/>
                          <p:nvPr/>
                        </p:nvPicPr>
                        <p:blipFill>
                          <a:blip r:embed="rId45"/>
                          <a:stretch>
                            <a:fillRect/>
                          </a:stretch>
                        </p:blipFill>
                        <p:spPr>
                          <a:xfrm>
                            <a:off x="839" y="668"/>
                            <a:ext cx="184" cy="238"/>
                          </a:xfrm>
                          <a:prstGeom prst="rect">
                            <a:avLst/>
                          </a:prstGeom>
                          <a:noFill/>
                          <a:ln w="38100">
                            <a:noFill/>
                            <a:miter/>
                          </a:ln>
                        </p:spPr>
                      </p:pic>
                    </p:oleObj>
                  </mc:Fallback>
                </mc:AlternateContent>
              </a:graphicData>
            </a:graphic>
          </p:graphicFrame>
          <p:grpSp>
            <p:nvGrpSpPr>
              <p:cNvPr id="47146" name="组合 46122"/>
              <p:cNvGrpSpPr/>
              <p:nvPr/>
            </p:nvGrpSpPr>
            <p:grpSpPr>
              <a:xfrm>
                <a:off x="1036" y="517"/>
                <a:ext cx="414" cy="429"/>
                <a:chOff x="0" y="0"/>
                <a:chExt cx="408" cy="408"/>
              </a:xfrm>
            </p:grpSpPr>
            <p:sp>
              <p:nvSpPr>
                <p:cNvPr id="47147" name="直接连接符 46123"/>
                <p:cNvSpPr/>
                <p:nvPr>
                  <p:custDataLst>
                    <p:tags r:id="rId46"/>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148" name="直接连接符 46124"/>
                <p:cNvSpPr/>
                <p:nvPr>
                  <p:custDataLst>
                    <p:tags r:id="rId47"/>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pSp>
            <p:nvGrpSpPr>
              <p:cNvPr id="47149" name="组合 46125"/>
              <p:cNvGrpSpPr/>
              <p:nvPr/>
            </p:nvGrpSpPr>
            <p:grpSpPr>
              <a:xfrm>
                <a:off x="323" y="396"/>
                <a:ext cx="414" cy="429"/>
                <a:chOff x="0" y="0"/>
                <a:chExt cx="408" cy="408"/>
              </a:xfrm>
            </p:grpSpPr>
            <p:sp>
              <p:nvSpPr>
                <p:cNvPr id="47150" name="直接连接符 46126"/>
                <p:cNvSpPr/>
                <p:nvPr>
                  <p:custDataLst>
                    <p:tags r:id="rId48"/>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151" name="直接连接符 46127"/>
                <p:cNvSpPr/>
                <p:nvPr>
                  <p:custDataLst>
                    <p:tags r:id="rId49"/>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pSp>
            <p:nvGrpSpPr>
              <p:cNvPr id="47152" name="组合 46128"/>
              <p:cNvGrpSpPr/>
              <p:nvPr/>
            </p:nvGrpSpPr>
            <p:grpSpPr>
              <a:xfrm>
                <a:off x="191" y="1170"/>
                <a:ext cx="414" cy="430"/>
                <a:chOff x="0" y="0"/>
                <a:chExt cx="408" cy="408"/>
              </a:xfrm>
            </p:grpSpPr>
            <p:sp>
              <p:nvSpPr>
                <p:cNvPr id="47153" name="直接连接符 46129"/>
                <p:cNvSpPr/>
                <p:nvPr>
                  <p:custDataLst>
                    <p:tags r:id="rId50"/>
                  </p:custDataLst>
                </p:nvPr>
              </p:nvSpPr>
              <p:spPr>
                <a:xfrm>
                  <a:off x="189" y="0"/>
                  <a:ext cx="0" cy="408"/>
                </a:xfrm>
                <a:prstGeom prst="line">
                  <a:avLst/>
                </a:prstGeom>
                <a:ln w="9525" cap="flat" cmpd="sng">
                  <a:solidFill>
                    <a:srgbClr val="FF0000"/>
                  </a:solidFill>
                  <a:prstDash val="dash"/>
                  <a:round/>
                  <a:headEnd type="none" w="med" len="med"/>
                  <a:tailEnd type="none" w="med" len="med"/>
                </a:ln>
              </p:spPr>
            </p:sp>
            <p:sp>
              <p:nvSpPr>
                <p:cNvPr id="47154" name="直接连接符 46130"/>
                <p:cNvSpPr/>
                <p:nvPr>
                  <p:custDataLst>
                    <p:tags r:id="rId51"/>
                  </p:custDataLst>
                </p:nvPr>
              </p:nvSpPr>
              <p:spPr>
                <a:xfrm>
                  <a:off x="0" y="256"/>
                  <a:ext cx="408" cy="0"/>
                </a:xfrm>
                <a:prstGeom prst="line">
                  <a:avLst/>
                </a:prstGeom>
                <a:ln w="9525" cap="flat" cmpd="sng">
                  <a:solidFill>
                    <a:srgbClr val="FF0000"/>
                  </a:solidFill>
                  <a:prstDash val="dash"/>
                  <a:round/>
                  <a:headEnd type="none" w="med" len="med"/>
                  <a:tailEnd type="none" w="med" len="med"/>
                </a:ln>
              </p:spPr>
            </p:sp>
          </p:grpSp>
          <p:graphicFrame>
            <p:nvGraphicFramePr>
              <p:cNvPr id="47155" name="对象 46131"/>
              <p:cNvGraphicFramePr>
                <a:graphicFrameLocks noChangeAspect="1"/>
              </p:cNvGraphicFramePr>
              <p:nvPr>
                <p:custDataLst>
                  <p:tags r:id="rId52"/>
                </p:custDataLst>
              </p:nvPr>
            </p:nvGraphicFramePr>
            <p:xfrm>
              <a:off x="922" y="288"/>
              <a:ext cx="276" cy="273"/>
            </p:xfrm>
            <a:graphic>
              <a:graphicData uri="http://schemas.openxmlformats.org/presentationml/2006/ole">
                <mc:AlternateContent xmlns:mc="http://schemas.openxmlformats.org/markup-compatibility/2006">
                  <mc:Choice xmlns:v="urn:schemas-microsoft-com:vml" Requires="v">
                    <p:oleObj spid="_x0000_s3192" name="" r:id="rId53" imgW="203835" imgH="191135" progId="Equation.3">
                      <p:embed/>
                    </p:oleObj>
                  </mc:Choice>
                  <mc:Fallback>
                    <p:oleObj name="" r:id="rId53" imgW="203835" imgH="191135" progId="Equation.3">
                      <p:embed/>
                      <p:pic>
                        <p:nvPicPr>
                          <p:cNvPr id="0" name="图片 3191"/>
                          <p:cNvPicPr/>
                          <p:nvPr/>
                        </p:nvPicPr>
                        <p:blipFill>
                          <a:blip r:embed="rId54"/>
                          <a:stretch>
                            <a:fillRect/>
                          </a:stretch>
                        </p:blipFill>
                        <p:spPr>
                          <a:xfrm>
                            <a:off x="922" y="288"/>
                            <a:ext cx="276" cy="273"/>
                          </a:xfrm>
                          <a:prstGeom prst="rect">
                            <a:avLst/>
                          </a:prstGeom>
                          <a:noFill/>
                          <a:ln w="38100">
                            <a:noFill/>
                            <a:miter/>
                          </a:ln>
                        </p:spPr>
                      </p:pic>
                    </p:oleObj>
                  </mc:Fallback>
                </mc:AlternateContent>
              </a:graphicData>
            </a:graphic>
          </p:graphicFrame>
          <p:graphicFrame>
            <p:nvGraphicFramePr>
              <p:cNvPr id="47156" name="对象 46132"/>
              <p:cNvGraphicFramePr>
                <a:graphicFrameLocks noChangeAspect="1"/>
              </p:cNvGraphicFramePr>
              <p:nvPr>
                <p:custDataLst>
                  <p:tags r:id="rId55"/>
                </p:custDataLst>
              </p:nvPr>
            </p:nvGraphicFramePr>
            <p:xfrm>
              <a:off x="182" y="726"/>
              <a:ext cx="196" cy="265"/>
            </p:xfrm>
            <a:graphic>
              <a:graphicData uri="http://schemas.openxmlformats.org/presentationml/2006/ole">
                <mc:AlternateContent xmlns:mc="http://schemas.openxmlformats.org/markup-compatibility/2006">
                  <mc:Choice xmlns:v="urn:schemas-microsoft-com:vml" Requires="v">
                    <p:oleObj spid="_x0000_s3195" name="" r:id="rId56" imgW="177800" imgH="228600" progId="Equation.3">
                      <p:embed/>
                    </p:oleObj>
                  </mc:Choice>
                  <mc:Fallback>
                    <p:oleObj name="" r:id="rId56" imgW="177800" imgH="228600" progId="Equation.3">
                      <p:embed/>
                      <p:pic>
                        <p:nvPicPr>
                          <p:cNvPr id="0" name="图片 3194"/>
                          <p:cNvPicPr/>
                          <p:nvPr/>
                        </p:nvPicPr>
                        <p:blipFill>
                          <a:blip r:embed="rId57"/>
                          <a:stretch>
                            <a:fillRect/>
                          </a:stretch>
                        </p:blipFill>
                        <p:spPr>
                          <a:xfrm>
                            <a:off x="182" y="726"/>
                            <a:ext cx="196" cy="265"/>
                          </a:xfrm>
                          <a:prstGeom prst="rect">
                            <a:avLst/>
                          </a:prstGeom>
                          <a:noFill/>
                          <a:ln w="38100">
                            <a:noFill/>
                            <a:miter/>
                          </a:ln>
                        </p:spPr>
                      </p:pic>
                    </p:oleObj>
                  </mc:Fallback>
                </mc:AlternateContent>
              </a:graphicData>
            </a:graphic>
          </p:graphicFrame>
          <p:graphicFrame>
            <p:nvGraphicFramePr>
              <p:cNvPr id="47157" name="对象 46133"/>
              <p:cNvGraphicFramePr>
                <a:graphicFrameLocks noChangeAspect="1"/>
              </p:cNvGraphicFramePr>
              <p:nvPr>
                <p:custDataLst>
                  <p:tags r:id="rId58"/>
                </p:custDataLst>
              </p:nvPr>
            </p:nvGraphicFramePr>
            <p:xfrm>
              <a:off x="47" y="1022"/>
              <a:ext cx="224" cy="266"/>
            </p:xfrm>
            <a:graphic>
              <a:graphicData uri="http://schemas.openxmlformats.org/presentationml/2006/ole">
                <mc:AlternateContent xmlns:mc="http://schemas.openxmlformats.org/markup-compatibility/2006">
                  <mc:Choice xmlns:v="urn:schemas-microsoft-com:vml" Requires="v">
                    <p:oleObj spid="_x0000_s3201" name="" r:id="rId59" imgW="203835" imgH="229235" progId="Equation.3">
                      <p:embed/>
                    </p:oleObj>
                  </mc:Choice>
                  <mc:Fallback>
                    <p:oleObj name="" r:id="rId59" imgW="203835" imgH="229235" progId="Equation.3">
                      <p:embed/>
                      <p:pic>
                        <p:nvPicPr>
                          <p:cNvPr id="0" name="图片 3200"/>
                          <p:cNvPicPr/>
                          <p:nvPr/>
                        </p:nvPicPr>
                        <p:blipFill>
                          <a:blip r:embed="rId60"/>
                          <a:stretch>
                            <a:fillRect/>
                          </a:stretch>
                        </p:blipFill>
                        <p:spPr>
                          <a:xfrm>
                            <a:off x="47" y="1022"/>
                            <a:ext cx="224" cy="266"/>
                          </a:xfrm>
                          <a:prstGeom prst="rect">
                            <a:avLst/>
                          </a:prstGeom>
                          <a:noFill/>
                          <a:ln w="38100">
                            <a:noFill/>
                            <a:miter/>
                          </a:ln>
                        </p:spPr>
                      </p:pic>
                    </p:oleObj>
                  </mc:Fallback>
                </mc:AlternateContent>
              </a:graphicData>
            </a:graphic>
          </p:graphicFrame>
          <p:sp>
            <p:nvSpPr>
              <p:cNvPr id="47158" name="椭圆 46134"/>
              <p:cNvSpPr/>
              <p:nvPr>
                <p:custDataLst>
                  <p:tags r:id="rId61"/>
                </p:custDataLst>
              </p:nvPr>
            </p:nvSpPr>
            <p:spPr>
              <a:xfrm flipH="1" flipV="1">
                <a:off x="499" y="635"/>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159" name="任意多边形 46135"/>
              <p:cNvSpPr/>
              <p:nvPr>
                <p:custDataLst>
                  <p:tags r:id="rId62"/>
                </p:custDataLst>
              </p:nvPr>
            </p:nvSpPr>
            <p:spPr>
              <a:xfrm>
                <a:off x="479" y="728"/>
                <a:ext cx="27" cy="18"/>
              </a:xfrm>
              <a:custGeom>
                <a:avLst/>
                <a:gdLst/>
                <a:ahLst/>
                <a:cxnLst/>
                <a:pathLst>
                  <a:path w="27" h="18">
                    <a:moveTo>
                      <a:pt x="0" y="0"/>
                    </a:moveTo>
                    <a:cubicBezTo>
                      <a:pt x="9" y="6"/>
                      <a:pt x="27" y="18"/>
                      <a:pt x="27" y="18"/>
                    </a:cubicBezTo>
                    <a:cubicBezTo>
                      <a:pt x="27" y="18"/>
                      <a:pt x="9" y="6"/>
                      <a:pt x="0" y="0"/>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47160" name="任意多边形 46136"/>
              <p:cNvSpPr/>
              <p:nvPr>
                <p:custDataLst>
                  <p:tags r:id="rId63"/>
                </p:custDataLst>
              </p:nvPr>
            </p:nvSpPr>
            <p:spPr>
              <a:xfrm>
                <a:off x="318" y="1361"/>
                <a:ext cx="18" cy="27"/>
              </a:xfrm>
              <a:custGeom>
                <a:avLst/>
                <a:gdLst/>
                <a:ahLst/>
                <a:cxnLst/>
                <a:pathLst>
                  <a:path w="18" h="27">
                    <a:moveTo>
                      <a:pt x="0" y="27"/>
                    </a:moveTo>
                    <a:cubicBezTo>
                      <a:pt x="6" y="18"/>
                      <a:pt x="18" y="0"/>
                      <a:pt x="18" y="0"/>
                    </a:cubicBezTo>
                    <a:cubicBezTo>
                      <a:pt x="18" y="0"/>
                      <a:pt x="6" y="18"/>
                      <a:pt x="0" y="27"/>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47161" name="任意多边形 46137"/>
              <p:cNvSpPr/>
              <p:nvPr>
                <p:custDataLst>
                  <p:tags r:id="rId64"/>
                </p:custDataLst>
              </p:nvPr>
            </p:nvSpPr>
            <p:spPr>
              <a:xfrm>
                <a:off x="1181" y="701"/>
                <a:ext cx="27" cy="18"/>
              </a:xfrm>
              <a:custGeom>
                <a:avLst/>
                <a:gdLst/>
                <a:ahLst/>
                <a:cxnLst/>
                <a:pathLst>
                  <a:path w="27" h="18">
                    <a:moveTo>
                      <a:pt x="0" y="18"/>
                    </a:moveTo>
                    <a:cubicBezTo>
                      <a:pt x="9" y="12"/>
                      <a:pt x="27" y="0"/>
                      <a:pt x="27" y="0"/>
                    </a:cubicBezTo>
                    <a:cubicBezTo>
                      <a:pt x="27" y="0"/>
                      <a:pt x="9" y="12"/>
                      <a:pt x="0" y="18"/>
                    </a:cubicBez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47162" name="文本框 46138"/>
              <p:cNvSpPr txBox="1"/>
              <p:nvPr>
                <p:custDataLst>
                  <p:tags r:id="rId65"/>
                </p:custDataLst>
              </p:nvPr>
            </p:nvSpPr>
            <p:spPr>
              <a:xfrm>
                <a:off x="998" y="1793"/>
                <a:ext cx="484" cy="231"/>
              </a:xfrm>
              <a:prstGeom prst="rect">
                <a:avLst/>
              </a:prstGeom>
              <a:noFill/>
              <a:ln w="9525">
                <a:noFill/>
              </a:ln>
            </p:spPr>
            <p:txBody>
              <a:bodyPr wrap="none" anchor="t">
                <a:spAutoFit/>
              </a:bodyPr>
              <a:p>
                <a:r>
                  <a:rPr lang="zh-CN" altLang="en-US">
                    <a:latin typeface="Arial" panose="020B0604020202020204" pitchFamily="34" charset="0"/>
                    <a:ea typeface="宋体" panose="02010600030101010101" pitchFamily="2" charset="-122"/>
                  </a:rPr>
                  <a:t>介质</a:t>
                </a:r>
                <a:r>
                  <a:rPr lang="en-US" altLang="zh-CN">
                    <a:latin typeface="Arial" panose="020B0604020202020204" pitchFamily="34" charset="0"/>
                    <a:ea typeface="宋体" panose="02010600030101010101" pitchFamily="2" charset="-122"/>
                  </a:rPr>
                  <a:t>2</a:t>
                </a:r>
                <a:endParaRPr lang="en-US" altLang="zh-CN">
                  <a:latin typeface="Arial" panose="020B0604020202020204" pitchFamily="34" charset="0"/>
                  <a:ea typeface="宋体" panose="02010600030101010101" pitchFamily="2" charset="-122"/>
                </a:endParaRPr>
              </a:p>
            </p:txBody>
          </p:sp>
          <p:sp>
            <p:nvSpPr>
              <p:cNvPr id="47163" name="文本框 46139"/>
              <p:cNvSpPr txBox="1"/>
              <p:nvPr>
                <p:custDataLst>
                  <p:tags r:id="rId66"/>
                </p:custDataLst>
              </p:nvPr>
            </p:nvSpPr>
            <p:spPr>
              <a:xfrm>
                <a:off x="182" y="1793"/>
                <a:ext cx="484" cy="231"/>
              </a:xfrm>
              <a:prstGeom prst="rect">
                <a:avLst/>
              </a:prstGeom>
              <a:noFill/>
              <a:ln w="9525">
                <a:noFill/>
              </a:ln>
            </p:spPr>
            <p:txBody>
              <a:bodyPr wrap="none" anchor="t">
                <a:spAutoFit/>
              </a:bodyPr>
              <a:p>
                <a:r>
                  <a:rPr lang="zh-CN" altLang="en-US">
                    <a:latin typeface="Arial" panose="020B0604020202020204" pitchFamily="34" charset="0"/>
                    <a:ea typeface="宋体" panose="02010600030101010101" pitchFamily="2" charset="-122"/>
                  </a:rPr>
                  <a:t>介质</a:t>
                </a:r>
                <a:r>
                  <a:rPr lang="en-US" altLang="zh-CN">
                    <a:latin typeface="Arial" panose="020B0604020202020204" pitchFamily="34" charset="0"/>
                    <a:ea typeface="宋体" panose="02010600030101010101" pitchFamily="2" charset="-122"/>
                  </a:rPr>
                  <a:t>1</a:t>
                </a:r>
                <a:endParaRPr lang="en-US" altLang="zh-CN">
                  <a:latin typeface="Arial" panose="020B0604020202020204" pitchFamily="34" charset="0"/>
                  <a:ea typeface="宋体" panose="02010600030101010101" pitchFamily="2" charset="-122"/>
                </a:endParaRPr>
              </a:p>
            </p:txBody>
          </p:sp>
          <p:sp>
            <p:nvSpPr>
              <p:cNvPr id="47164" name="文本框 46140"/>
              <p:cNvSpPr txBox="1"/>
              <p:nvPr>
                <p:custDataLst>
                  <p:tags r:id="rId67"/>
                </p:custDataLst>
              </p:nvPr>
            </p:nvSpPr>
            <p:spPr>
              <a:xfrm>
                <a:off x="907" y="1043"/>
                <a:ext cx="188" cy="231"/>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y</a:t>
                </a:r>
                <a:endParaRPr lang="en-US" altLang="zh-CN">
                  <a:latin typeface="Arial" panose="020B0604020202020204" pitchFamily="34" charset="0"/>
                  <a:ea typeface="宋体" panose="02010600030101010101" pitchFamily="2" charset="-122"/>
                </a:endParaRPr>
              </a:p>
            </p:txBody>
          </p:sp>
          <p:sp>
            <p:nvSpPr>
              <p:cNvPr id="47165" name="椭圆 46141"/>
              <p:cNvSpPr/>
              <p:nvPr>
                <p:custDataLst>
                  <p:tags r:id="rId68"/>
                </p:custDataLst>
              </p:nvPr>
            </p:nvSpPr>
            <p:spPr>
              <a:xfrm flipH="1" flipV="1">
                <a:off x="817" y="971"/>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aphicFrame>
            <p:nvGraphicFramePr>
              <p:cNvPr id="47166" name="对象 46142"/>
              <p:cNvGraphicFramePr>
                <a:graphicFrameLocks noChangeAspect="1"/>
              </p:cNvGraphicFramePr>
              <p:nvPr>
                <p:custDataLst>
                  <p:tags r:id="rId69"/>
                </p:custDataLst>
              </p:nvPr>
            </p:nvGraphicFramePr>
            <p:xfrm>
              <a:off x="408" y="1406"/>
              <a:ext cx="238" cy="266"/>
            </p:xfrm>
            <a:graphic>
              <a:graphicData uri="http://schemas.openxmlformats.org/presentationml/2006/ole">
                <mc:AlternateContent xmlns:mc="http://schemas.openxmlformats.org/markup-compatibility/2006">
                  <mc:Choice xmlns:v="urn:schemas-microsoft-com:vml" Requires="v">
                    <p:oleObj spid="_x0000_s3191" name="" r:id="rId70" imgW="215900" imgH="228600" progId="Equation.3">
                      <p:embed/>
                    </p:oleObj>
                  </mc:Choice>
                  <mc:Fallback>
                    <p:oleObj name="" r:id="rId70" imgW="215900" imgH="228600" progId="Equation.3">
                      <p:embed/>
                      <p:pic>
                        <p:nvPicPr>
                          <p:cNvPr id="0" name="图片 3190"/>
                          <p:cNvPicPr/>
                          <p:nvPr/>
                        </p:nvPicPr>
                        <p:blipFill>
                          <a:blip r:embed="rId71"/>
                          <a:stretch>
                            <a:fillRect/>
                          </a:stretch>
                        </p:blipFill>
                        <p:spPr>
                          <a:xfrm>
                            <a:off x="408" y="1406"/>
                            <a:ext cx="238" cy="266"/>
                          </a:xfrm>
                          <a:prstGeom prst="rect">
                            <a:avLst/>
                          </a:prstGeom>
                          <a:noFill/>
                          <a:ln w="38100">
                            <a:noFill/>
                            <a:miter/>
                          </a:ln>
                        </p:spPr>
                      </p:pic>
                    </p:oleObj>
                  </mc:Fallback>
                </mc:AlternateContent>
              </a:graphicData>
            </a:graphic>
          </p:graphicFrame>
          <p:graphicFrame>
            <p:nvGraphicFramePr>
              <p:cNvPr id="47167" name="对象 46143"/>
              <p:cNvGraphicFramePr>
                <a:graphicFrameLocks noChangeAspect="1"/>
              </p:cNvGraphicFramePr>
              <p:nvPr>
                <p:custDataLst>
                  <p:tags r:id="rId72"/>
                </p:custDataLst>
              </p:nvPr>
            </p:nvGraphicFramePr>
            <p:xfrm>
              <a:off x="518" y="460"/>
              <a:ext cx="238" cy="266"/>
            </p:xfrm>
            <a:graphic>
              <a:graphicData uri="http://schemas.openxmlformats.org/presentationml/2006/ole">
                <mc:AlternateContent xmlns:mc="http://schemas.openxmlformats.org/markup-compatibility/2006">
                  <mc:Choice xmlns:v="urn:schemas-microsoft-com:vml" Requires="v">
                    <p:oleObj spid="_x0000_s3198" name="" r:id="rId73" imgW="215900" imgH="228600" progId="Equation.3">
                      <p:embed/>
                    </p:oleObj>
                  </mc:Choice>
                  <mc:Fallback>
                    <p:oleObj name="" r:id="rId73" imgW="215900" imgH="228600" progId="Equation.3">
                      <p:embed/>
                      <p:pic>
                        <p:nvPicPr>
                          <p:cNvPr id="0" name="图片 3197"/>
                          <p:cNvPicPr/>
                          <p:nvPr/>
                        </p:nvPicPr>
                        <p:blipFill>
                          <a:blip r:embed="rId74"/>
                          <a:stretch>
                            <a:fillRect/>
                          </a:stretch>
                        </p:blipFill>
                        <p:spPr>
                          <a:xfrm>
                            <a:off x="518" y="460"/>
                            <a:ext cx="238" cy="266"/>
                          </a:xfrm>
                          <a:prstGeom prst="rect">
                            <a:avLst/>
                          </a:prstGeom>
                          <a:noFill/>
                          <a:ln w="38100">
                            <a:noFill/>
                            <a:miter/>
                          </a:ln>
                        </p:spPr>
                      </p:pic>
                    </p:oleObj>
                  </mc:Fallback>
                </mc:AlternateContent>
              </a:graphicData>
            </a:graphic>
          </p:graphicFrame>
          <p:graphicFrame>
            <p:nvGraphicFramePr>
              <p:cNvPr id="47168" name="对象 46144"/>
              <p:cNvGraphicFramePr>
                <a:graphicFrameLocks noChangeAspect="1"/>
              </p:cNvGraphicFramePr>
              <p:nvPr>
                <p:custDataLst>
                  <p:tags r:id="rId75"/>
                </p:custDataLst>
              </p:nvPr>
            </p:nvGraphicFramePr>
            <p:xfrm>
              <a:off x="1225" y="753"/>
              <a:ext cx="233" cy="245"/>
            </p:xfrm>
            <a:graphic>
              <a:graphicData uri="http://schemas.openxmlformats.org/presentationml/2006/ole">
                <mc:AlternateContent xmlns:mc="http://schemas.openxmlformats.org/markup-compatibility/2006">
                  <mc:Choice xmlns:v="urn:schemas-microsoft-com:vml" Requires="v">
                    <p:oleObj spid="_x0000_s3202" name="" r:id="rId76" imgW="215900" imgH="215900" progId="Equation.3">
                      <p:embed/>
                    </p:oleObj>
                  </mc:Choice>
                  <mc:Fallback>
                    <p:oleObj name="" r:id="rId76" imgW="215900" imgH="215900" progId="Equation.3">
                      <p:embed/>
                      <p:pic>
                        <p:nvPicPr>
                          <p:cNvPr id="0" name="图片 3201"/>
                          <p:cNvPicPr/>
                          <p:nvPr/>
                        </p:nvPicPr>
                        <p:blipFill>
                          <a:blip r:embed="rId77"/>
                          <a:stretch>
                            <a:fillRect/>
                          </a:stretch>
                        </p:blipFill>
                        <p:spPr>
                          <a:xfrm>
                            <a:off x="1225" y="753"/>
                            <a:ext cx="233" cy="245"/>
                          </a:xfrm>
                          <a:prstGeom prst="rect">
                            <a:avLst/>
                          </a:prstGeom>
                          <a:noFill/>
                          <a:ln w="38100">
                            <a:noFill/>
                            <a:miter/>
                          </a:ln>
                        </p:spPr>
                      </p:pic>
                    </p:oleObj>
                  </mc:Fallback>
                </mc:AlternateContent>
              </a:graphicData>
            </a:graphic>
          </p:graphicFrame>
        </p:grpSp>
        <p:graphicFrame>
          <p:nvGraphicFramePr>
            <p:cNvPr id="6" name="对象 46093"/>
            <p:cNvGraphicFramePr>
              <a:graphicFrameLocks noChangeAspect="1"/>
            </p:cNvGraphicFramePr>
            <p:nvPr>
              <p:custDataLst>
                <p:tags r:id="rId78"/>
              </p:custDataLst>
            </p:nvPr>
          </p:nvGraphicFramePr>
          <p:xfrm>
            <a:off x="12812" y="6731"/>
            <a:ext cx="456" cy="693"/>
          </p:xfrm>
          <a:graphic>
            <a:graphicData uri="http://schemas.openxmlformats.org/presentationml/2006/ole">
              <mc:AlternateContent xmlns:mc="http://schemas.openxmlformats.org/markup-compatibility/2006">
                <mc:Choice xmlns:v="urn:schemas-microsoft-com:vml" Requires="v">
                  <p:oleObj spid="_x0000_s7" name="" r:id="rId79" imgW="152400" imgH="228600" progId="Equation.3">
                    <p:embed/>
                  </p:oleObj>
                </mc:Choice>
                <mc:Fallback>
                  <p:oleObj name="" r:id="rId79" imgW="152400" imgH="228600" progId="Equation.3">
                    <p:embed/>
                    <p:pic>
                      <p:nvPicPr>
                        <p:cNvPr id="0" name="图片 3189"/>
                        <p:cNvPicPr/>
                        <p:nvPr/>
                      </p:nvPicPr>
                      <p:blipFill>
                        <a:blip r:embed="rId80"/>
                        <a:stretch>
                          <a:fillRect/>
                        </a:stretch>
                      </p:blipFill>
                      <p:spPr>
                        <a:xfrm>
                          <a:off x="12812" y="6731"/>
                          <a:ext cx="456" cy="693"/>
                        </a:xfrm>
                        <a:prstGeom prst="rect">
                          <a:avLst/>
                        </a:prstGeom>
                        <a:noFill/>
                        <a:ln w="38100">
                          <a:noFill/>
                          <a:miter/>
                        </a:ln>
                      </p:spPr>
                    </p:pic>
                  </p:oleObj>
                </mc:Fallback>
              </mc:AlternateContent>
            </a:graphicData>
          </a:graphic>
        </p:graphicFrame>
        <p:graphicFrame>
          <p:nvGraphicFramePr>
            <p:cNvPr id="4" name="对象 46093"/>
            <p:cNvGraphicFramePr>
              <a:graphicFrameLocks noChangeAspect="1"/>
            </p:cNvGraphicFramePr>
            <p:nvPr>
              <p:custDataLst>
                <p:tags r:id="rId81"/>
              </p:custDataLst>
            </p:nvPr>
          </p:nvGraphicFramePr>
          <p:xfrm>
            <a:off x="9812" y="6575"/>
            <a:ext cx="493" cy="654"/>
          </p:xfrm>
          <a:graphic>
            <a:graphicData uri="http://schemas.openxmlformats.org/presentationml/2006/ole">
              <mc:AlternateContent xmlns:mc="http://schemas.openxmlformats.org/markup-compatibility/2006">
                <mc:Choice xmlns:v="urn:schemas-microsoft-com:vml" Requires="v">
                  <p:oleObj spid="_x0000_s18" name="" r:id="rId82" imgW="165100" imgH="215900" progId="Equation.3">
                    <p:embed/>
                  </p:oleObj>
                </mc:Choice>
                <mc:Fallback>
                  <p:oleObj name="" r:id="rId82" imgW="165100" imgH="215900" progId="Equation.3">
                    <p:embed/>
                    <p:pic>
                      <p:nvPicPr>
                        <p:cNvPr id="0" name="图片 3189"/>
                        <p:cNvPicPr/>
                        <p:nvPr/>
                      </p:nvPicPr>
                      <p:blipFill>
                        <a:blip r:embed="rId83"/>
                        <a:stretch>
                          <a:fillRect/>
                        </a:stretch>
                      </p:blipFill>
                      <p:spPr>
                        <a:xfrm>
                          <a:off x="9812" y="6575"/>
                          <a:ext cx="493" cy="654"/>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在两介质的分界面即</a:t>
            </a:r>
            <a:r>
              <a:rPr lang="zh-CN" altLang="en-US" sz="2400" i="1" strike="noStrike" noProof="1" dirty="0">
                <a:effectLst/>
                <a:latin typeface="Times New Roman" panose="02020603050405020304" charset="0"/>
                <a:cs typeface="Times New Roman" panose="02020603050405020304" charset="0"/>
              </a:rPr>
              <a:t>z</a:t>
            </a:r>
            <a:r>
              <a:rPr lang="zh-CN" altLang="en-US" sz="2400" strike="noStrike" noProof="1" dirty="0">
                <a:effectLst/>
                <a:latin typeface="+mn-ea"/>
                <a:cs typeface="+mn-ea"/>
              </a:rPr>
              <a:t>=0的平面上，根据电场强度和磁场强度切向分量连续的边界条件，即</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得：</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51204" name="对象 50180"/>
          <p:cNvGraphicFramePr>
            <a:graphicFrameLocks noChangeAspect="1"/>
          </p:cNvGraphicFramePr>
          <p:nvPr>
            <p:custDataLst>
              <p:tags r:id="rId11"/>
            </p:custDataLst>
          </p:nvPr>
        </p:nvGraphicFramePr>
        <p:xfrm>
          <a:off x="4923155" y="2078038"/>
          <a:ext cx="2471738" cy="1054100"/>
        </p:xfrm>
        <a:graphic>
          <a:graphicData uri="http://schemas.openxmlformats.org/presentationml/2006/ole">
            <mc:AlternateContent xmlns:mc="http://schemas.openxmlformats.org/markup-compatibility/2006">
              <mc:Choice xmlns:v="urn:schemas-microsoft-com:vml" Requires="v">
                <p:oleObj spid="_x0000_s3338" name="" r:id="rId12" imgW="749935" imgH="482600" progId="Equation.3">
                  <p:embed/>
                </p:oleObj>
              </mc:Choice>
              <mc:Fallback>
                <p:oleObj name="" r:id="rId12" imgW="749935" imgH="482600" progId="Equation.3">
                  <p:embed/>
                  <p:pic>
                    <p:nvPicPr>
                      <p:cNvPr id="0" name="图片 3337"/>
                      <p:cNvPicPr/>
                      <p:nvPr/>
                    </p:nvPicPr>
                    <p:blipFill>
                      <a:blip r:embed="rId13"/>
                      <a:stretch>
                        <a:fillRect/>
                      </a:stretch>
                    </p:blipFill>
                    <p:spPr>
                      <a:xfrm>
                        <a:off x="4923155" y="2078038"/>
                        <a:ext cx="2471738" cy="1054100"/>
                      </a:xfrm>
                      <a:prstGeom prst="rect">
                        <a:avLst/>
                      </a:prstGeom>
                      <a:noFill/>
                      <a:ln w="38100">
                        <a:noFill/>
                        <a:miter/>
                      </a:ln>
                    </p:spPr>
                  </p:pic>
                </p:oleObj>
              </mc:Fallback>
            </mc:AlternateContent>
          </a:graphicData>
        </a:graphic>
      </p:graphicFrame>
      <p:graphicFrame>
        <p:nvGraphicFramePr>
          <p:cNvPr id="51206" name="对象 50182"/>
          <p:cNvGraphicFramePr>
            <a:graphicFrameLocks noChangeAspect="1"/>
          </p:cNvGraphicFramePr>
          <p:nvPr>
            <p:custDataLst>
              <p:tags r:id="rId14"/>
            </p:custDataLst>
          </p:nvPr>
        </p:nvGraphicFramePr>
        <p:xfrm>
          <a:off x="3240405" y="3200400"/>
          <a:ext cx="5837238" cy="2959100"/>
        </p:xfrm>
        <a:graphic>
          <a:graphicData uri="http://schemas.openxmlformats.org/presentationml/2006/ole">
            <mc:AlternateContent xmlns:mc="http://schemas.openxmlformats.org/markup-compatibility/2006">
              <mc:Choice xmlns:v="urn:schemas-microsoft-com:vml" Requires="v">
                <p:oleObj spid="_x0000_s3346" name="" r:id="rId15" imgW="2806700" imgH="1422400" progId="Equation.3">
                  <p:embed/>
                </p:oleObj>
              </mc:Choice>
              <mc:Fallback>
                <p:oleObj name="" r:id="rId15" imgW="2806700" imgH="1422400" progId="Equation.3">
                  <p:embed/>
                  <p:pic>
                    <p:nvPicPr>
                      <p:cNvPr id="0" name="图片 3345"/>
                      <p:cNvPicPr/>
                      <p:nvPr/>
                    </p:nvPicPr>
                    <p:blipFill>
                      <a:blip r:embed="rId16"/>
                      <a:stretch>
                        <a:fillRect/>
                      </a:stretch>
                    </p:blipFill>
                    <p:spPr>
                      <a:xfrm>
                        <a:off x="3240405" y="3200400"/>
                        <a:ext cx="5837238" cy="29591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要使上式对所有的</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和</a:t>
            </a:r>
            <a:r>
              <a:rPr lang="zh-CN" altLang="en-US" sz="2400" i="1" strike="noStrike" noProof="1" dirty="0">
                <a:effectLst/>
                <a:latin typeface="Times New Roman" panose="02020603050405020304" charset="0"/>
                <a:cs typeface="Times New Roman" panose="02020603050405020304" charset="0"/>
              </a:rPr>
              <a:t>t</a:t>
            </a:r>
            <a:r>
              <a:rPr lang="zh-CN" altLang="en-US" sz="2400" strike="noStrike" noProof="1" dirty="0">
                <a:effectLst/>
                <a:latin typeface="+mn-ea"/>
                <a:cs typeface="+mn-ea"/>
              </a:rPr>
              <a:t>都成立，式中各项的相位因子必须相等，因而有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可见，反射波与折射波的频率和入射波相同。由                得</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即反射角等于入射角，且在同一入射平面内。这就是反射定律。</a:t>
            </a:r>
            <a:endParaRPr lang="zh-CN" altLang="en-US" sz="2400" strike="noStrike" noProof="1" dirty="0">
              <a:effectLst/>
              <a:latin typeface="+mn-ea"/>
              <a:cs typeface="+mn-ea"/>
            </a:endParaRPr>
          </a:p>
        </p:txBody>
      </p:sp>
      <p:graphicFrame>
        <p:nvGraphicFramePr>
          <p:cNvPr id="52228" name="对象 51204"/>
          <p:cNvGraphicFramePr>
            <a:graphicFrameLocks noChangeAspect="1"/>
          </p:cNvGraphicFramePr>
          <p:nvPr>
            <p:custDataLst>
              <p:tags r:id="rId11"/>
            </p:custDataLst>
          </p:nvPr>
        </p:nvGraphicFramePr>
        <p:xfrm>
          <a:off x="3813810" y="1972628"/>
          <a:ext cx="4321175" cy="1058862"/>
        </p:xfrm>
        <a:graphic>
          <a:graphicData uri="http://schemas.openxmlformats.org/presentationml/2006/ole">
            <mc:AlternateContent xmlns:mc="http://schemas.openxmlformats.org/markup-compatibility/2006">
              <mc:Choice xmlns:v="urn:schemas-microsoft-com:vml" Requires="v">
                <p:oleObj spid="_x0000_s3345" name="" r:id="rId12" imgW="1981200" imgH="482600" progId="Equation.3">
                  <p:embed/>
                </p:oleObj>
              </mc:Choice>
              <mc:Fallback>
                <p:oleObj name="" r:id="rId12" imgW="1981200" imgH="482600" progId="Equation.3">
                  <p:embed/>
                  <p:pic>
                    <p:nvPicPr>
                      <p:cNvPr id="0" name="图片 3344"/>
                      <p:cNvPicPr/>
                      <p:nvPr/>
                    </p:nvPicPr>
                    <p:blipFill>
                      <a:blip r:embed="rId13"/>
                      <a:stretch>
                        <a:fillRect/>
                      </a:stretch>
                    </p:blipFill>
                    <p:spPr>
                      <a:xfrm>
                        <a:off x="3813810" y="1972628"/>
                        <a:ext cx="4321175" cy="1058862"/>
                      </a:xfrm>
                      <a:prstGeom prst="rect">
                        <a:avLst/>
                      </a:prstGeom>
                      <a:noFill/>
                      <a:ln w="38100">
                        <a:noFill/>
                        <a:miter/>
                      </a:ln>
                    </p:spPr>
                  </p:pic>
                </p:oleObj>
              </mc:Fallback>
            </mc:AlternateContent>
          </a:graphicData>
        </a:graphic>
      </p:graphicFrame>
      <p:graphicFrame>
        <p:nvGraphicFramePr>
          <p:cNvPr id="52230" name="对象 51206"/>
          <p:cNvGraphicFramePr>
            <a:graphicFrameLocks noChangeAspect="1"/>
          </p:cNvGraphicFramePr>
          <p:nvPr>
            <p:custDataLst>
              <p:tags r:id="rId14"/>
            </p:custDataLst>
          </p:nvPr>
        </p:nvGraphicFramePr>
        <p:xfrm>
          <a:off x="7335520" y="3662045"/>
          <a:ext cx="2515838" cy="468000"/>
        </p:xfrm>
        <a:graphic>
          <a:graphicData uri="http://schemas.openxmlformats.org/presentationml/2006/ole">
            <mc:AlternateContent xmlns:mc="http://schemas.openxmlformats.org/markup-compatibility/2006">
              <mc:Choice xmlns:v="urn:schemas-microsoft-com:vml" Requires="v">
                <p:oleObj spid="_x0000_s3337" name="" r:id="rId15" imgW="1232535" imgH="228600" progId="Equation.3">
                  <p:embed/>
                </p:oleObj>
              </mc:Choice>
              <mc:Fallback>
                <p:oleObj name="" r:id="rId15" imgW="1232535" imgH="228600" progId="Equation.3">
                  <p:embed/>
                  <p:pic>
                    <p:nvPicPr>
                      <p:cNvPr id="0" name="图片 3336"/>
                      <p:cNvPicPr/>
                      <p:nvPr/>
                    </p:nvPicPr>
                    <p:blipFill>
                      <a:blip r:embed="rId16"/>
                      <a:stretch>
                        <a:fillRect/>
                      </a:stretch>
                    </p:blipFill>
                    <p:spPr>
                      <a:xfrm>
                        <a:off x="7335520" y="3662045"/>
                        <a:ext cx="2515838" cy="468000"/>
                      </a:xfrm>
                      <a:prstGeom prst="rect">
                        <a:avLst/>
                      </a:prstGeom>
                      <a:noFill/>
                      <a:ln w="38100">
                        <a:noFill/>
                        <a:miter/>
                      </a:ln>
                    </p:spPr>
                  </p:pic>
                </p:oleObj>
              </mc:Fallback>
            </mc:AlternateContent>
          </a:graphicData>
        </a:graphic>
      </p:graphicFrame>
      <p:graphicFrame>
        <p:nvGraphicFramePr>
          <p:cNvPr id="52232" name="对象 51208"/>
          <p:cNvGraphicFramePr>
            <a:graphicFrameLocks noChangeAspect="1"/>
          </p:cNvGraphicFramePr>
          <p:nvPr>
            <p:custDataLst>
              <p:tags r:id="rId17"/>
            </p:custDataLst>
          </p:nvPr>
        </p:nvGraphicFramePr>
        <p:xfrm>
          <a:off x="10135870" y="3653790"/>
          <a:ext cx="1007999" cy="504000"/>
        </p:xfrm>
        <a:graphic>
          <a:graphicData uri="http://schemas.openxmlformats.org/presentationml/2006/ole">
            <mc:AlternateContent xmlns:mc="http://schemas.openxmlformats.org/markup-compatibility/2006">
              <mc:Choice xmlns:v="urn:schemas-microsoft-com:vml" Requires="v">
                <p:oleObj spid="_x0000_s3343" name="" r:id="rId18" imgW="457835" imgH="229235" progId="Equation.3">
                  <p:embed/>
                </p:oleObj>
              </mc:Choice>
              <mc:Fallback>
                <p:oleObj name="" r:id="rId18" imgW="457835" imgH="229235" progId="Equation.3">
                  <p:embed/>
                  <p:pic>
                    <p:nvPicPr>
                      <p:cNvPr id="0" name="图片 3342"/>
                      <p:cNvPicPr/>
                      <p:nvPr/>
                    </p:nvPicPr>
                    <p:blipFill>
                      <a:blip r:embed="rId19"/>
                      <a:stretch>
                        <a:fillRect/>
                      </a:stretch>
                    </p:blipFill>
                    <p:spPr>
                      <a:xfrm>
                        <a:off x="10135870" y="3653790"/>
                        <a:ext cx="1007999" cy="504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6.4.1 </a:t>
            </a:r>
            <a:r>
              <a:rPr sz="2400" b="1" kern="0">
                <a:sym typeface="+mn-ea"/>
              </a:rPr>
              <a:t>反射定律与折射定律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由</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得：</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这就是</a:t>
            </a:r>
            <a:r>
              <a:rPr lang="zh-CN" altLang="en-US" sz="2400" b="1" strike="noStrike" noProof="1" dirty="0">
                <a:solidFill>
                  <a:srgbClr val="FF0000"/>
                </a:solidFill>
                <a:effectLst/>
                <a:latin typeface="+mn-ea"/>
                <a:cs typeface="+mn-ea"/>
              </a:rPr>
              <a:t>斯奈尔折射定律</a:t>
            </a:r>
            <a:r>
              <a:rPr lang="zh-CN" altLang="en-US" sz="2400" strike="noStrike" noProof="1" dirty="0">
                <a:effectLst/>
                <a:latin typeface="+mn-ea"/>
                <a:cs typeface="+mn-ea"/>
              </a:rPr>
              <a:t>。它表明折射角和入射角在同一入射平面内，且其正弦之比等于两介质中的折射率之比，即     与     的比值与相应介质的介电常数的平方根成反比。</a:t>
            </a:r>
            <a:endParaRPr lang="zh-CN" altLang="en-US" sz="2400" strike="noStrike" noProof="1" dirty="0">
              <a:effectLst/>
              <a:latin typeface="+mn-ea"/>
              <a:cs typeface="+mn-ea"/>
            </a:endParaRPr>
          </a:p>
        </p:txBody>
      </p:sp>
      <p:graphicFrame>
        <p:nvGraphicFramePr>
          <p:cNvPr id="53252" name="对象 52228"/>
          <p:cNvGraphicFramePr>
            <a:graphicFrameLocks noChangeAspect="1"/>
          </p:cNvGraphicFramePr>
          <p:nvPr>
            <p:custDataLst>
              <p:tags r:id="rId11"/>
            </p:custDataLst>
          </p:nvPr>
        </p:nvGraphicFramePr>
        <p:xfrm>
          <a:off x="1369060" y="1455738"/>
          <a:ext cx="2474090" cy="468000"/>
        </p:xfrm>
        <a:graphic>
          <a:graphicData uri="http://schemas.openxmlformats.org/presentationml/2006/ole">
            <mc:AlternateContent xmlns:mc="http://schemas.openxmlformats.org/markup-compatibility/2006">
              <mc:Choice xmlns:v="urn:schemas-microsoft-com:vml" Requires="v">
                <p:oleObj spid="_x0000_s3340" name="" r:id="rId12" imgW="1207770" imgH="228600" progId="Equation.3">
                  <p:embed/>
                </p:oleObj>
              </mc:Choice>
              <mc:Fallback>
                <p:oleObj name="" r:id="rId12" imgW="1207770" imgH="228600" progId="Equation.3">
                  <p:embed/>
                  <p:pic>
                    <p:nvPicPr>
                      <p:cNvPr id="0" name="图片 3339"/>
                      <p:cNvPicPr/>
                      <p:nvPr/>
                    </p:nvPicPr>
                    <p:blipFill>
                      <a:blip r:embed="rId13"/>
                      <a:stretch>
                        <a:fillRect/>
                      </a:stretch>
                    </p:blipFill>
                    <p:spPr>
                      <a:xfrm>
                        <a:off x="1369060" y="1455738"/>
                        <a:ext cx="2474090" cy="468000"/>
                      </a:xfrm>
                      <a:prstGeom prst="rect">
                        <a:avLst/>
                      </a:prstGeom>
                      <a:noFill/>
                      <a:ln w="38100">
                        <a:noFill/>
                        <a:miter/>
                      </a:ln>
                    </p:spPr>
                  </p:pic>
                </p:oleObj>
              </mc:Fallback>
            </mc:AlternateContent>
          </a:graphicData>
        </a:graphic>
      </p:graphicFrame>
      <p:graphicFrame>
        <p:nvGraphicFramePr>
          <p:cNvPr id="53254" name="对象 52230"/>
          <p:cNvGraphicFramePr>
            <a:graphicFrameLocks noChangeAspect="1"/>
          </p:cNvGraphicFramePr>
          <p:nvPr>
            <p:custDataLst>
              <p:tags r:id="rId14"/>
            </p:custDataLst>
          </p:nvPr>
        </p:nvGraphicFramePr>
        <p:xfrm>
          <a:off x="4854575" y="1837690"/>
          <a:ext cx="2299970" cy="1771650"/>
        </p:xfrm>
        <a:graphic>
          <a:graphicData uri="http://schemas.openxmlformats.org/presentationml/2006/ole">
            <mc:AlternateContent xmlns:mc="http://schemas.openxmlformats.org/markup-compatibility/2006">
              <mc:Choice xmlns:v="urn:schemas-microsoft-com:vml" Requires="v">
                <p:oleObj spid="_x0000_s3344" name="" r:id="rId15" imgW="1283970" imgH="991235" progId="Equation.3">
                  <p:embed/>
                </p:oleObj>
              </mc:Choice>
              <mc:Fallback>
                <p:oleObj name="" r:id="rId15" imgW="1283970" imgH="991235" progId="Equation.3">
                  <p:embed/>
                  <p:pic>
                    <p:nvPicPr>
                      <p:cNvPr id="0" name="图片 3343"/>
                      <p:cNvPicPr/>
                      <p:nvPr/>
                    </p:nvPicPr>
                    <p:blipFill>
                      <a:blip r:embed="rId16"/>
                      <a:stretch>
                        <a:fillRect/>
                      </a:stretch>
                    </p:blipFill>
                    <p:spPr>
                      <a:xfrm>
                        <a:off x="4854575" y="1837690"/>
                        <a:ext cx="2299970" cy="1771650"/>
                      </a:xfrm>
                      <a:prstGeom prst="rect">
                        <a:avLst/>
                      </a:prstGeom>
                      <a:noFill/>
                      <a:ln w="38100">
                        <a:noFill/>
                        <a:miter/>
                      </a:ln>
                    </p:spPr>
                  </p:pic>
                </p:oleObj>
              </mc:Fallback>
            </mc:AlternateContent>
          </a:graphicData>
        </a:graphic>
      </p:graphicFrame>
      <p:graphicFrame>
        <p:nvGraphicFramePr>
          <p:cNvPr id="53256" name="对象 52232"/>
          <p:cNvGraphicFramePr>
            <a:graphicFrameLocks noChangeAspect="1"/>
          </p:cNvGraphicFramePr>
          <p:nvPr>
            <p:custDataLst>
              <p:tags r:id="rId17"/>
            </p:custDataLst>
          </p:nvPr>
        </p:nvGraphicFramePr>
        <p:xfrm>
          <a:off x="6644323" y="4233545"/>
          <a:ext cx="596463" cy="396000"/>
        </p:xfrm>
        <a:graphic>
          <a:graphicData uri="http://schemas.openxmlformats.org/presentationml/2006/ole">
            <mc:AlternateContent xmlns:mc="http://schemas.openxmlformats.org/markup-compatibility/2006">
              <mc:Choice xmlns:v="urn:schemas-microsoft-com:vml" Requires="v">
                <p:oleObj spid="_x0000_s3341" name="" r:id="rId18" imgW="355600" imgH="228600" progId="Equation.3">
                  <p:embed/>
                </p:oleObj>
              </mc:Choice>
              <mc:Fallback>
                <p:oleObj name="" r:id="rId18" imgW="355600" imgH="228600" progId="Equation.3">
                  <p:embed/>
                  <p:pic>
                    <p:nvPicPr>
                      <p:cNvPr id="0" name="图片 3340"/>
                      <p:cNvPicPr/>
                      <p:nvPr/>
                    </p:nvPicPr>
                    <p:blipFill>
                      <a:blip r:embed="rId19"/>
                      <a:stretch>
                        <a:fillRect/>
                      </a:stretch>
                    </p:blipFill>
                    <p:spPr>
                      <a:xfrm>
                        <a:off x="6644323" y="4233545"/>
                        <a:ext cx="596463" cy="396000"/>
                      </a:xfrm>
                      <a:prstGeom prst="rect">
                        <a:avLst/>
                      </a:prstGeom>
                      <a:noFill/>
                      <a:ln w="38100">
                        <a:noFill/>
                        <a:miter/>
                      </a:ln>
                    </p:spPr>
                  </p:pic>
                </p:oleObj>
              </mc:Fallback>
            </mc:AlternateContent>
          </a:graphicData>
        </a:graphic>
      </p:graphicFrame>
      <p:graphicFrame>
        <p:nvGraphicFramePr>
          <p:cNvPr id="53257" name="对象 52233"/>
          <p:cNvGraphicFramePr>
            <a:graphicFrameLocks noChangeAspect="1"/>
          </p:cNvGraphicFramePr>
          <p:nvPr>
            <p:custDataLst>
              <p:tags r:id="rId20"/>
            </p:custDataLst>
          </p:nvPr>
        </p:nvGraphicFramePr>
        <p:xfrm>
          <a:off x="5569903" y="4200525"/>
          <a:ext cx="704850" cy="423863"/>
        </p:xfrm>
        <a:graphic>
          <a:graphicData uri="http://schemas.openxmlformats.org/presentationml/2006/ole">
            <mc:AlternateContent xmlns:mc="http://schemas.openxmlformats.org/markup-compatibility/2006">
              <mc:Choice xmlns:v="urn:schemas-microsoft-com:vml" Requires="v">
                <p:oleObj spid="_x0000_s3339" name="" r:id="rId21" imgW="355600" imgH="228600" progId="Equation.3">
                  <p:embed/>
                </p:oleObj>
              </mc:Choice>
              <mc:Fallback>
                <p:oleObj name="" r:id="rId21" imgW="355600" imgH="228600" progId="Equation.3">
                  <p:embed/>
                  <p:pic>
                    <p:nvPicPr>
                      <p:cNvPr id="0" name="图片 3338"/>
                      <p:cNvPicPr/>
                      <p:nvPr/>
                    </p:nvPicPr>
                    <p:blipFill>
                      <a:blip r:embed="rId22"/>
                      <a:stretch>
                        <a:fillRect/>
                      </a:stretch>
                    </p:blipFill>
                    <p:spPr>
                      <a:xfrm>
                        <a:off x="5569903" y="4200525"/>
                        <a:ext cx="704850" cy="4238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6.4.2 </a:t>
            </a:r>
            <a:r>
              <a:rPr sz="2400" b="1" kern="0">
                <a:sym typeface="+mn-ea"/>
              </a:rPr>
              <a:t>全反射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由折射定律，知：</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若       ，则       。若入射角  增大到某一角度   时，      ，这时折射波沿分界面掠过。当        时，介质1中的入射波将被界面完全反射回介质1中去。这种现象称为全反射。</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使折射角      的入射角  称为临界角。</a:t>
            </a:r>
            <a:endParaRPr lang="zh-CN" altLang="en-US" sz="2400" strike="noStrike" noProof="1" dirty="0">
              <a:effectLst/>
              <a:latin typeface="+mn-ea"/>
              <a:cs typeface="+mn-ea"/>
            </a:endParaRPr>
          </a:p>
        </p:txBody>
      </p:sp>
      <p:graphicFrame>
        <p:nvGraphicFramePr>
          <p:cNvPr id="64515" name="内容占位符 63491"/>
          <p:cNvGraphicFramePr>
            <a:graphicFrameLocks noChangeAspect="1"/>
          </p:cNvGraphicFramePr>
          <p:nvPr>
            <p:custDataLst>
              <p:tags r:id="rId11"/>
            </p:custDataLst>
          </p:nvPr>
        </p:nvGraphicFramePr>
        <p:xfrm>
          <a:off x="4836160" y="1432243"/>
          <a:ext cx="2519363" cy="1946275"/>
        </p:xfrm>
        <a:graphic>
          <a:graphicData uri="http://schemas.openxmlformats.org/presentationml/2006/ole">
            <mc:AlternateContent xmlns:mc="http://schemas.openxmlformats.org/markup-compatibility/2006">
              <mc:Choice xmlns:v="urn:schemas-microsoft-com:vml" Requires="v">
                <p:oleObj spid="_x0000_s3250" name="" r:id="rId12" imgW="1283970" imgH="991235" progId="Equation.3">
                  <p:embed/>
                </p:oleObj>
              </mc:Choice>
              <mc:Fallback>
                <p:oleObj name="" r:id="rId12" imgW="1283970" imgH="991235" progId="Equation.3">
                  <p:embed/>
                  <p:pic>
                    <p:nvPicPr>
                      <p:cNvPr id="0" name="图片 3249"/>
                      <p:cNvPicPr/>
                      <p:nvPr/>
                    </p:nvPicPr>
                    <p:blipFill>
                      <a:blip r:embed="rId13"/>
                      <a:stretch>
                        <a:fillRect/>
                      </a:stretch>
                    </p:blipFill>
                    <p:spPr>
                      <a:xfrm>
                        <a:off x="4836160" y="1432243"/>
                        <a:ext cx="2519363" cy="1946275"/>
                      </a:xfrm>
                      <a:prstGeom prst="rect">
                        <a:avLst/>
                      </a:prstGeom>
                      <a:noFill/>
                      <a:ln w="38100">
                        <a:miter/>
                      </a:ln>
                    </p:spPr>
                  </p:pic>
                </p:oleObj>
              </mc:Fallback>
            </mc:AlternateContent>
          </a:graphicData>
        </a:graphic>
      </p:graphicFrame>
      <p:graphicFrame>
        <p:nvGraphicFramePr>
          <p:cNvPr id="64517" name="对象 63493"/>
          <p:cNvGraphicFramePr>
            <a:graphicFrameLocks noChangeAspect="1"/>
          </p:cNvGraphicFramePr>
          <p:nvPr>
            <p:custDataLst>
              <p:tags r:id="rId14"/>
            </p:custDataLst>
          </p:nvPr>
        </p:nvGraphicFramePr>
        <p:xfrm>
          <a:off x="1283335" y="3656330"/>
          <a:ext cx="1034415" cy="481965"/>
        </p:xfrm>
        <a:graphic>
          <a:graphicData uri="http://schemas.openxmlformats.org/presentationml/2006/ole">
            <mc:AlternateContent xmlns:mc="http://schemas.openxmlformats.org/markup-compatibility/2006">
              <mc:Choice xmlns:v="urn:schemas-microsoft-com:vml" Requires="v">
                <p:oleObj spid="_x0000_s3252" name="" r:id="rId15" imgW="407035" imgH="190500" progId="Equation.3">
                  <p:embed/>
                </p:oleObj>
              </mc:Choice>
              <mc:Fallback>
                <p:oleObj name="" r:id="rId15" imgW="407035" imgH="190500" progId="Equation.3">
                  <p:embed/>
                  <p:pic>
                    <p:nvPicPr>
                      <p:cNvPr id="0" name="图片 3251"/>
                      <p:cNvPicPr/>
                      <p:nvPr/>
                    </p:nvPicPr>
                    <p:blipFill>
                      <a:blip r:embed="rId16"/>
                      <a:stretch>
                        <a:fillRect/>
                      </a:stretch>
                    </p:blipFill>
                    <p:spPr>
                      <a:xfrm>
                        <a:off x="1283335" y="3656330"/>
                        <a:ext cx="1034415" cy="481965"/>
                      </a:xfrm>
                      <a:prstGeom prst="rect">
                        <a:avLst/>
                      </a:prstGeom>
                      <a:noFill/>
                      <a:ln w="38100">
                        <a:noFill/>
                        <a:miter/>
                      </a:ln>
                    </p:spPr>
                  </p:pic>
                </p:oleObj>
              </mc:Fallback>
            </mc:AlternateContent>
          </a:graphicData>
        </a:graphic>
      </p:graphicFrame>
      <p:graphicFrame>
        <p:nvGraphicFramePr>
          <p:cNvPr id="64519" name="对象 63495"/>
          <p:cNvGraphicFramePr>
            <a:graphicFrameLocks noChangeAspect="1"/>
          </p:cNvGraphicFramePr>
          <p:nvPr>
            <p:custDataLst>
              <p:tags r:id="rId17"/>
            </p:custDataLst>
          </p:nvPr>
        </p:nvGraphicFramePr>
        <p:xfrm>
          <a:off x="2984500" y="3680778"/>
          <a:ext cx="936625" cy="457200"/>
        </p:xfrm>
        <a:graphic>
          <a:graphicData uri="http://schemas.openxmlformats.org/presentationml/2006/ole">
            <mc:AlternateContent xmlns:mc="http://schemas.openxmlformats.org/markup-compatibility/2006">
              <mc:Choice xmlns:v="urn:schemas-microsoft-com:vml" Requires="v">
                <p:oleObj spid="_x0000_s3253" name="" r:id="rId18" imgW="394335" imgH="190500" progId="Equation.3">
                  <p:embed/>
                </p:oleObj>
              </mc:Choice>
              <mc:Fallback>
                <p:oleObj name="" r:id="rId18" imgW="394335" imgH="190500" progId="Equation.3">
                  <p:embed/>
                  <p:pic>
                    <p:nvPicPr>
                      <p:cNvPr id="0" name="图片 3252"/>
                      <p:cNvPicPr/>
                      <p:nvPr/>
                    </p:nvPicPr>
                    <p:blipFill>
                      <a:blip r:embed="rId19"/>
                      <a:stretch>
                        <a:fillRect/>
                      </a:stretch>
                    </p:blipFill>
                    <p:spPr>
                      <a:xfrm>
                        <a:off x="2984500" y="3680778"/>
                        <a:ext cx="936625" cy="457200"/>
                      </a:xfrm>
                      <a:prstGeom prst="rect">
                        <a:avLst/>
                      </a:prstGeom>
                      <a:noFill/>
                      <a:ln w="38100">
                        <a:noFill/>
                        <a:miter/>
                      </a:ln>
                    </p:spPr>
                  </p:pic>
                </p:oleObj>
              </mc:Fallback>
            </mc:AlternateContent>
          </a:graphicData>
        </a:graphic>
      </p:graphicFrame>
      <p:graphicFrame>
        <p:nvGraphicFramePr>
          <p:cNvPr id="64520" name="对象 63497"/>
          <p:cNvGraphicFramePr>
            <a:graphicFrameLocks noChangeAspect="1"/>
          </p:cNvGraphicFramePr>
          <p:nvPr>
            <p:custDataLst>
              <p:tags r:id="rId20"/>
            </p:custDataLst>
          </p:nvPr>
        </p:nvGraphicFramePr>
        <p:xfrm>
          <a:off x="5493385" y="3665855"/>
          <a:ext cx="343535" cy="457200"/>
        </p:xfrm>
        <a:graphic>
          <a:graphicData uri="http://schemas.openxmlformats.org/presentationml/2006/ole">
            <mc:AlternateContent xmlns:mc="http://schemas.openxmlformats.org/markup-compatibility/2006">
              <mc:Choice xmlns:v="urn:schemas-microsoft-com:vml" Requires="v">
                <p:oleObj spid="_x0000_s3254" name="" r:id="rId21" imgW="140335" imgH="191135" progId="Equation.3">
                  <p:embed/>
                </p:oleObj>
              </mc:Choice>
              <mc:Fallback>
                <p:oleObj name="" r:id="rId21" imgW="140335" imgH="191135" progId="Equation.3">
                  <p:embed/>
                  <p:pic>
                    <p:nvPicPr>
                      <p:cNvPr id="0" name="图片 3253"/>
                      <p:cNvPicPr/>
                      <p:nvPr/>
                    </p:nvPicPr>
                    <p:blipFill>
                      <a:blip r:embed="rId22"/>
                      <a:stretch>
                        <a:fillRect/>
                      </a:stretch>
                    </p:blipFill>
                    <p:spPr>
                      <a:xfrm>
                        <a:off x="5493385" y="3665855"/>
                        <a:ext cx="343535" cy="457200"/>
                      </a:xfrm>
                      <a:prstGeom prst="rect">
                        <a:avLst/>
                      </a:prstGeom>
                      <a:noFill/>
                      <a:ln w="38100">
                        <a:noFill/>
                        <a:miter/>
                      </a:ln>
                    </p:spPr>
                  </p:pic>
                </p:oleObj>
              </mc:Fallback>
            </mc:AlternateContent>
          </a:graphicData>
        </a:graphic>
      </p:graphicFrame>
      <p:graphicFrame>
        <p:nvGraphicFramePr>
          <p:cNvPr id="64521" name="对象 63498"/>
          <p:cNvGraphicFramePr>
            <a:graphicFrameLocks noChangeAspect="1"/>
          </p:cNvGraphicFramePr>
          <p:nvPr>
            <p:custDataLst>
              <p:tags r:id="rId23"/>
            </p:custDataLst>
          </p:nvPr>
        </p:nvGraphicFramePr>
        <p:xfrm>
          <a:off x="7980680" y="3656330"/>
          <a:ext cx="397685" cy="468000"/>
        </p:xfrm>
        <a:graphic>
          <a:graphicData uri="http://schemas.openxmlformats.org/presentationml/2006/ole">
            <mc:AlternateContent xmlns:mc="http://schemas.openxmlformats.org/markup-compatibility/2006">
              <mc:Choice xmlns:v="urn:schemas-microsoft-com:vml" Requires="v">
                <p:oleObj spid="_x0000_s3255" name="" r:id="rId24" imgW="165735" imgH="191135" progId="Equation.3">
                  <p:embed/>
                </p:oleObj>
              </mc:Choice>
              <mc:Fallback>
                <p:oleObj name="" r:id="rId24" imgW="165735" imgH="191135" progId="Equation.3">
                  <p:embed/>
                  <p:pic>
                    <p:nvPicPr>
                      <p:cNvPr id="0" name="图片 3254"/>
                      <p:cNvPicPr/>
                      <p:nvPr/>
                    </p:nvPicPr>
                    <p:blipFill>
                      <a:blip r:embed="rId25"/>
                      <a:stretch>
                        <a:fillRect/>
                      </a:stretch>
                    </p:blipFill>
                    <p:spPr>
                      <a:xfrm>
                        <a:off x="7980680" y="3656330"/>
                        <a:ext cx="397685" cy="468000"/>
                      </a:xfrm>
                      <a:prstGeom prst="rect">
                        <a:avLst/>
                      </a:prstGeom>
                      <a:noFill/>
                      <a:ln w="38100">
                        <a:noFill/>
                        <a:miter/>
                      </a:ln>
                    </p:spPr>
                  </p:pic>
                </p:oleObj>
              </mc:Fallback>
            </mc:AlternateContent>
          </a:graphicData>
        </a:graphic>
      </p:graphicFrame>
      <p:graphicFrame>
        <p:nvGraphicFramePr>
          <p:cNvPr id="64523" name="对象 63501"/>
          <p:cNvGraphicFramePr>
            <a:graphicFrameLocks noChangeAspect="1"/>
          </p:cNvGraphicFramePr>
          <p:nvPr>
            <p:custDataLst>
              <p:tags r:id="rId26"/>
            </p:custDataLst>
          </p:nvPr>
        </p:nvGraphicFramePr>
        <p:xfrm>
          <a:off x="3502343" y="4187190"/>
          <a:ext cx="1008062" cy="468313"/>
        </p:xfrm>
        <a:graphic>
          <a:graphicData uri="http://schemas.openxmlformats.org/presentationml/2006/ole">
            <mc:AlternateContent xmlns:mc="http://schemas.openxmlformats.org/markup-compatibility/2006">
              <mc:Choice xmlns:v="urn:schemas-microsoft-com:vml" Requires="v">
                <p:oleObj spid="_x0000_s3258" name="" r:id="rId27" imgW="407035" imgH="190500" progId="Equation.3">
                  <p:embed/>
                </p:oleObj>
              </mc:Choice>
              <mc:Fallback>
                <p:oleObj name="" r:id="rId27" imgW="407035" imgH="190500" progId="Equation.3">
                  <p:embed/>
                  <p:pic>
                    <p:nvPicPr>
                      <p:cNvPr id="0" name="图片 3257"/>
                      <p:cNvPicPr/>
                      <p:nvPr/>
                    </p:nvPicPr>
                    <p:blipFill>
                      <a:blip r:embed="rId28"/>
                      <a:stretch>
                        <a:fillRect/>
                      </a:stretch>
                    </p:blipFill>
                    <p:spPr>
                      <a:xfrm>
                        <a:off x="3502343" y="4187190"/>
                        <a:ext cx="1008062" cy="468313"/>
                      </a:xfrm>
                      <a:prstGeom prst="rect">
                        <a:avLst/>
                      </a:prstGeom>
                      <a:noFill/>
                      <a:ln w="38100">
                        <a:noFill/>
                        <a:miter/>
                      </a:ln>
                    </p:spPr>
                  </p:pic>
                </p:oleObj>
              </mc:Fallback>
            </mc:AlternateContent>
          </a:graphicData>
        </a:graphic>
      </p:graphicFrame>
      <p:graphicFrame>
        <p:nvGraphicFramePr>
          <p:cNvPr id="64526" name="对象 63504"/>
          <p:cNvGraphicFramePr>
            <a:graphicFrameLocks noChangeAspect="1"/>
          </p:cNvGraphicFramePr>
          <p:nvPr>
            <p:custDataLst>
              <p:tags r:id="rId29"/>
            </p:custDataLst>
          </p:nvPr>
        </p:nvGraphicFramePr>
        <p:xfrm>
          <a:off x="8938578" y="3649663"/>
          <a:ext cx="1008062" cy="473075"/>
        </p:xfrm>
        <a:graphic>
          <a:graphicData uri="http://schemas.openxmlformats.org/presentationml/2006/ole">
            <mc:AlternateContent xmlns:mc="http://schemas.openxmlformats.org/markup-compatibility/2006">
              <mc:Choice xmlns:v="urn:schemas-microsoft-com:vml" Requires="v">
                <p:oleObj spid="_x0000_s3264" name="" r:id="rId30" imgW="470535" imgH="215900" progId="Equation.3">
                  <p:embed/>
                </p:oleObj>
              </mc:Choice>
              <mc:Fallback>
                <p:oleObj name="" r:id="rId30" imgW="470535" imgH="215900" progId="Equation.3">
                  <p:embed/>
                  <p:pic>
                    <p:nvPicPr>
                      <p:cNvPr id="0" name="图片 3263"/>
                      <p:cNvPicPr/>
                      <p:nvPr/>
                    </p:nvPicPr>
                    <p:blipFill>
                      <a:blip r:embed="rId31"/>
                      <a:stretch>
                        <a:fillRect/>
                      </a:stretch>
                    </p:blipFill>
                    <p:spPr>
                      <a:xfrm>
                        <a:off x="8938578" y="3649663"/>
                        <a:ext cx="1008062" cy="473075"/>
                      </a:xfrm>
                      <a:prstGeom prst="rect">
                        <a:avLst/>
                      </a:prstGeom>
                      <a:noFill/>
                      <a:ln w="38100">
                        <a:noFill/>
                        <a:miter/>
                      </a:ln>
                    </p:spPr>
                  </p:pic>
                </p:oleObj>
              </mc:Fallback>
            </mc:AlternateContent>
          </a:graphicData>
        </a:graphic>
      </p:graphicFrame>
      <p:graphicFrame>
        <p:nvGraphicFramePr>
          <p:cNvPr id="64524" name="对象 63502"/>
          <p:cNvGraphicFramePr>
            <a:graphicFrameLocks noChangeAspect="1"/>
          </p:cNvGraphicFramePr>
          <p:nvPr>
            <p:custDataLst>
              <p:tags r:id="rId32"/>
            </p:custDataLst>
          </p:nvPr>
        </p:nvGraphicFramePr>
        <p:xfrm>
          <a:off x="2153920" y="5337810"/>
          <a:ext cx="971550" cy="455930"/>
        </p:xfrm>
        <a:graphic>
          <a:graphicData uri="http://schemas.openxmlformats.org/presentationml/2006/ole">
            <mc:AlternateContent xmlns:mc="http://schemas.openxmlformats.org/markup-compatibility/2006">
              <mc:Choice xmlns:v="urn:schemas-microsoft-com:vml" Requires="v">
                <p:oleObj spid="_x0000_s3259" name="" r:id="rId33" imgW="470535" imgH="215900" progId="Equation.3">
                  <p:embed/>
                </p:oleObj>
              </mc:Choice>
              <mc:Fallback>
                <p:oleObj name="" r:id="rId33" imgW="470535" imgH="215900" progId="Equation.3">
                  <p:embed/>
                  <p:pic>
                    <p:nvPicPr>
                      <p:cNvPr id="0" name="图片 3258"/>
                      <p:cNvPicPr/>
                      <p:nvPr/>
                    </p:nvPicPr>
                    <p:blipFill>
                      <a:blip r:embed="rId31"/>
                      <a:stretch>
                        <a:fillRect/>
                      </a:stretch>
                    </p:blipFill>
                    <p:spPr>
                      <a:xfrm>
                        <a:off x="2153920" y="5337810"/>
                        <a:ext cx="971550" cy="455930"/>
                      </a:xfrm>
                      <a:prstGeom prst="rect">
                        <a:avLst/>
                      </a:prstGeom>
                      <a:noFill/>
                      <a:ln w="38100">
                        <a:noFill/>
                        <a:miter/>
                      </a:ln>
                    </p:spPr>
                  </p:pic>
                </p:oleObj>
              </mc:Fallback>
            </mc:AlternateContent>
          </a:graphicData>
        </a:graphic>
      </p:graphicFrame>
      <p:graphicFrame>
        <p:nvGraphicFramePr>
          <p:cNvPr id="64525" name="对象 63503"/>
          <p:cNvGraphicFramePr>
            <a:graphicFrameLocks noChangeAspect="1"/>
          </p:cNvGraphicFramePr>
          <p:nvPr>
            <p:custDataLst>
              <p:tags r:id="rId34"/>
            </p:custDataLst>
          </p:nvPr>
        </p:nvGraphicFramePr>
        <p:xfrm>
          <a:off x="4252913" y="5288598"/>
          <a:ext cx="397358" cy="468000"/>
        </p:xfrm>
        <a:graphic>
          <a:graphicData uri="http://schemas.openxmlformats.org/presentationml/2006/ole">
            <mc:AlternateContent xmlns:mc="http://schemas.openxmlformats.org/markup-compatibility/2006">
              <mc:Choice xmlns:v="urn:schemas-microsoft-com:vml" Requires="v">
                <p:oleObj spid="_x0000_s3260" name="" r:id="rId35" imgW="165735" imgH="191135" progId="Equation.3">
                  <p:embed/>
                </p:oleObj>
              </mc:Choice>
              <mc:Fallback>
                <p:oleObj name="" r:id="rId35" imgW="165735" imgH="191135" progId="Equation.3">
                  <p:embed/>
                  <p:pic>
                    <p:nvPicPr>
                      <p:cNvPr id="0" name="图片 3259"/>
                      <p:cNvPicPr/>
                      <p:nvPr/>
                    </p:nvPicPr>
                    <p:blipFill>
                      <a:blip r:embed="rId25"/>
                      <a:stretch>
                        <a:fillRect/>
                      </a:stretch>
                    </p:blipFill>
                    <p:spPr>
                      <a:xfrm>
                        <a:off x="4252913" y="5288598"/>
                        <a:ext cx="397358" cy="468000"/>
                      </a:xfrm>
                      <a:prstGeom prst="rect">
                        <a:avLst/>
                      </a:prstGeom>
                      <a:noFill/>
                      <a:ln w="38100">
                        <a:noFill/>
                        <a:miter/>
                      </a:ln>
                    </p:spPr>
                  </p:pic>
                </p:oleObj>
              </mc:Fallback>
            </mc:AlternateContent>
          </a:graphicData>
        </a:graphic>
      </p:graphicFrame>
      <p:graphicFrame>
        <p:nvGraphicFramePr>
          <p:cNvPr id="64528" name="对象 63506"/>
          <p:cNvGraphicFramePr>
            <a:graphicFrameLocks noChangeAspect="1"/>
          </p:cNvGraphicFramePr>
          <p:nvPr>
            <p:custDataLst>
              <p:tags r:id="rId36"/>
            </p:custDataLst>
          </p:nvPr>
        </p:nvGraphicFramePr>
        <p:xfrm>
          <a:off x="7559358" y="4963160"/>
          <a:ext cx="1943100" cy="990600"/>
        </p:xfrm>
        <a:graphic>
          <a:graphicData uri="http://schemas.openxmlformats.org/presentationml/2006/ole">
            <mc:AlternateContent xmlns:mc="http://schemas.openxmlformats.org/markup-compatibility/2006">
              <mc:Choice xmlns:v="urn:schemas-microsoft-com:vml" Requires="v">
                <p:oleObj spid="_x0000_s3273" name="" r:id="rId37" imgW="953135" imgH="482600" progId="Equation.3">
                  <p:embed/>
                </p:oleObj>
              </mc:Choice>
              <mc:Fallback>
                <p:oleObj name="" r:id="rId37" imgW="953135" imgH="482600" progId="Equation.3">
                  <p:embed/>
                  <p:pic>
                    <p:nvPicPr>
                      <p:cNvPr id="0" name="图片 3272"/>
                      <p:cNvPicPr/>
                      <p:nvPr/>
                    </p:nvPicPr>
                    <p:blipFill>
                      <a:blip r:embed="rId38"/>
                      <a:stretch>
                        <a:fillRect/>
                      </a:stretch>
                    </p:blipFill>
                    <p:spPr>
                      <a:xfrm>
                        <a:off x="7559358" y="4963160"/>
                        <a:ext cx="1943100" cy="990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6.4.2 </a:t>
            </a:r>
            <a:r>
              <a:rPr sz="2400" b="1" kern="0">
                <a:sym typeface="+mn-ea"/>
              </a:rPr>
              <a:t>全反射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a:lnSpc>
                <a:spcPct val="150000"/>
              </a:lnSpc>
              <a:spcBef>
                <a:spcPts val="0"/>
              </a:spcBef>
            </a:pPr>
            <a:r>
              <a:rPr lang="zh-CN" altLang="en-US" sz="2400" strike="noStrike" noProof="1" dirty="0">
                <a:effectLst/>
                <a:latin typeface="+mn-ea"/>
                <a:cs typeface="+mn-ea"/>
              </a:rPr>
              <a:t>只有当电磁波从介电常数大的介质入射到介电常数小的介质即        时，临界角才有实数解，从而有可能发生全反射现象。</a:t>
            </a:r>
            <a:endParaRPr lang="zh-CN" altLang="en-US" sz="2400" strike="noStrike" noProof="1" dirty="0">
              <a:effectLst/>
              <a:latin typeface="+mn-ea"/>
              <a:cs typeface="+mn-ea"/>
            </a:endParaRPr>
          </a:p>
          <a:p>
            <a:pPr>
              <a:lnSpc>
                <a:spcPct val="150000"/>
              </a:lnSpc>
              <a:spcBef>
                <a:spcPts val="0"/>
              </a:spcBef>
            </a:pP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应该指出，当发生全反射的时候，在介质2内部还是有特殊形式的电磁场存在的。场量沿垂直于分界面的方向按指数律迅速衰减，是一种表面波。</a:t>
            </a:r>
            <a:endParaRPr lang="zh-CN" altLang="en-US" sz="2400" strike="noStrike" noProof="1" dirty="0">
              <a:effectLst/>
              <a:latin typeface="+mn-ea"/>
              <a:cs typeface="+mn-ea"/>
            </a:endParaRPr>
          </a:p>
        </p:txBody>
      </p:sp>
      <p:graphicFrame>
        <p:nvGraphicFramePr>
          <p:cNvPr id="65540" name="对象 64516"/>
          <p:cNvGraphicFramePr>
            <a:graphicFrameLocks noChangeAspect="1"/>
          </p:cNvGraphicFramePr>
          <p:nvPr>
            <p:custDataLst>
              <p:tags r:id="rId11"/>
            </p:custDataLst>
          </p:nvPr>
        </p:nvGraphicFramePr>
        <p:xfrm>
          <a:off x="9608503" y="1403350"/>
          <a:ext cx="1008062" cy="469900"/>
        </p:xfrm>
        <a:graphic>
          <a:graphicData uri="http://schemas.openxmlformats.org/presentationml/2006/ole">
            <mc:AlternateContent xmlns:mc="http://schemas.openxmlformats.org/markup-compatibility/2006">
              <mc:Choice xmlns:v="urn:schemas-microsoft-com:vml" Requires="v">
                <p:oleObj spid="_x0000_s3270" name="" r:id="rId12" imgW="407035" imgH="190500" progId="Equation.3">
                  <p:embed/>
                </p:oleObj>
              </mc:Choice>
              <mc:Fallback>
                <p:oleObj name="" r:id="rId12" imgW="407035" imgH="190500" progId="Equation.3">
                  <p:embed/>
                  <p:pic>
                    <p:nvPicPr>
                      <p:cNvPr id="0" name="图片 3269"/>
                      <p:cNvPicPr/>
                      <p:nvPr/>
                    </p:nvPicPr>
                    <p:blipFill>
                      <a:blip r:embed="rId13"/>
                      <a:stretch>
                        <a:fillRect/>
                      </a:stretch>
                    </p:blipFill>
                    <p:spPr>
                      <a:xfrm>
                        <a:off x="9608503" y="1403350"/>
                        <a:ext cx="1008062" cy="469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4</a:t>
            </a:r>
            <a:r>
              <a:rPr lang="zh-CN" sz="2800" dirty="0" err="1"/>
              <a:t>、</a:t>
            </a:r>
            <a:r>
              <a:rPr sz="2800" dirty="0" err="1"/>
              <a:t>电磁波在介质分界面上的反射与折射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6.4.2 </a:t>
            </a:r>
            <a:r>
              <a:rPr sz="2400" b="1" kern="0">
                <a:sym typeface="+mn-ea"/>
              </a:rPr>
              <a:t>全反射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全反射现象有很多应用。例如，放在空气中的一块介质板，当介质板内的电磁波在两个分界面上的入射角            时，电磁波将发生全反射而被约束在介质板内，并沿+</a:t>
            </a:r>
            <a:r>
              <a:rPr lang="zh-CN" altLang="en-US" sz="2400" i="1" strike="noStrike" noProof="1" dirty="0">
                <a:effectLst/>
                <a:latin typeface="Times New Roman" panose="02020603050405020304" charset="0"/>
                <a:cs typeface="Times New Roman" panose="02020603050405020304" charset="0"/>
              </a:rPr>
              <a:t>z</a:t>
            </a:r>
            <a:r>
              <a:rPr lang="zh-CN" altLang="en-US" sz="2400" strike="noStrike" noProof="1" dirty="0">
                <a:effectLst/>
                <a:latin typeface="+mn-ea"/>
                <a:cs typeface="+mn-ea"/>
              </a:rPr>
              <a:t>方向传播。在板外，场量沿垂直于板面的方向按指数律衰减，因而没有辐射。</a:t>
            </a:r>
            <a:endParaRPr lang="zh-CN" altLang="en-US" sz="2400" strike="noStrike" noProof="1" dirty="0">
              <a:effectLst/>
              <a:latin typeface="+mn-ea"/>
              <a:cs typeface="+mn-ea"/>
            </a:endParaRPr>
          </a:p>
        </p:txBody>
      </p:sp>
      <p:graphicFrame>
        <p:nvGraphicFramePr>
          <p:cNvPr id="70659" name="内容占位符 69635"/>
          <p:cNvGraphicFramePr>
            <a:graphicFrameLocks noChangeAspect="1"/>
          </p:cNvGraphicFramePr>
          <p:nvPr>
            <p:custDataLst>
              <p:tags r:id="rId11"/>
            </p:custDataLst>
          </p:nvPr>
        </p:nvGraphicFramePr>
        <p:xfrm>
          <a:off x="4295458" y="1884998"/>
          <a:ext cx="1800225" cy="677862"/>
        </p:xfrm>
        <a:graphic>
          <a:graphicData uri="http://schemas.openxmlformats.org/presentationml/2006/ole">
            <mc:AlternateContent xmlns:mc="http://schemas.openxmlformats.org/markup-compatibility/2006">
              <mc:Choice xmlns:v="urn:schemas-microsoft-com:vml" Requires="v">
                <p:oleObj spid="_x0000_s3411" name="" r:id="rId12" imgW="1181735" imgH="444500" progId="Equation.3">
                  <p:embed/>
                </p:oleObj>
              </mc:Choice>
              <mc:Fallback>
                <p:oleObj name="" r:id="rId12" imgW="1181735" imgH="444500" progId="Equation.3">
                  <p:embed/>
                  <p:pic>
                    <p:nvPicPr>
                      <p:cNvPr id="0" name="图片 3410"/>
                      <p:cNvPicPr/>
                      <p:nvPr/>
                    </p:nvPicPr>
                    <p:blipFill>
                      <a:blip r:embed="rId13"/>
                      <a:stretch>
                        <a:fillRect/>
                      </a:stretch>
                    </p:blipFill>
                    <p:spPr>
                      <a:xfrm>
                        <a:off x="4295458" y="1884998"/>
                        <a:ext cx="1800225" cy="677862"/>
                      </a:xfrm>
                      <a:prstGeom prst="rect">
                        <a:avLst/>
                      </a:prstGeom>
                      <a:noFill/>
                      <a:ln w="38100">
                        <a:miter/>
                      </a:ln>
                    </p:spPr>
                  </p:pic>
                </p:oleObj>
              </mc:Fallback>
            </mc:AlternateContent>
          </a:graphicData>
        </a:graphic>
      </p:graphicFrame>
      <p:grpSp>
        <p:nvGrpSpPr>
          <p:cNvPr id="71682" name="组合 70658"/>
          <p:cNvGrpSpPr/>
          <p:nvPr/>
        </p:nvGrpSpPr>
        <p:grpSpPr>
          <a:xfrm>
            <a:off x="3276600" y="3522980"/>
            <a:ext cx="5340985" cy="2507553"/>
            <a:chOff x="0" y="0"/>
            <a:chExt cx="3351" cy="1769"/>
          </a:xfrm>
        </p:grpSpPr>
        <p:sp>
          <p:nvSpPr>
            <p:cNvPr id="71683" name="矩形 70659"/>
            <p:cNvSpPr/>
            <p:nvPr>
              <p:custDataLst>
                <p:tags r:id="rId14"/>
              </p:custDataLst>
            </p:nvPr>
          </p:nvSpPr>
          <p:spPr>
            <a:xfrm>
              <a:off x="318" y="680"/>
              <a:ext cx="2404" cy="772"/>
            </a:xfrm>
            <a:prstGeom prst="rect">
              <a:avLst/>
            </a:prstGeom>
            <a:pattFill prst="ltUpDiag">
              <a:fgClr>
                <a:schemeClr val="accent1"/>
              </a:fgClr>
              <a:bgClr>
                <a:schemeClr val="bg1"/>
              </a:bgClr>
            </a:pattFill>
            <a:ln w="9525">
              <a:noFill/>
            </a:ln>
          </p:spPr>
          <p:txBody>
            <a:bodyPr wrap="none" anchor="ctr"/>
            <a:p>
              <a:pPr algn="ctr"/>
              <a:endParaRPr lang="zh-CN" altLang="en-US">
                <a:latin typeface="Arial" panose="020B0604020202020204" pitchFamily="34" charset="0"/>
                <a:ea typeface="宋体" panose="02010600030101010101" pitchFamily="2" charset="-122"/>
              </a:endParaRPr>
            </a:p>
          </p:txBody>
        </p:sp>
        <p:sp>
          <p:nvSpPr>
            <p:cNvPr id="71684" name="直接连接符 70660"/>
            <p:cNvSpPr/>
            <p:nvPr>
              <p:custDataLst>
                <p:tags r:id="rId15"/>
              </p:custDataLst>
            </p:nvPr>
          </p:nvSpPr>
          <p:spPr>
            <a:xfrm>
              <a:off x="0" y="1451"/>
              <a:ext cx="3175" cy="0"/>
            </a:xfrm>
            <a:prstGeom prst="line">
              <a:avLst/>
            </a:prstGeom>
            <a:ln w="9525" cap="flat" cmpd="sng">
              <a:solidFill>
                <a:schemeClr val="tx1"/>
              </a:solidFill>
              <a:prstDash val="solid"/>
              <a:round/>
              <a:headEnd type="none" w="med" len="med"/>
              <a:tailEnd type="triangle" w="med" len="med"/>
            </a:ln>
          </p:spPr>
        </p:sp>
        <p:sp>
          <p:nvSpPr>
            <p:cNvPr id="71685" name="直接连接符 70661"/>
            <p:cNvSpPr/>
            <p:nvPr>
              <p:custDataLst>
                <p:tags r:id="rId16"/>
              </p:custDataLst>
            </p:nvPr>
          </p:nvSpPr>
          <p:spPr>
            <a:xfrm flipV="1">
              <a:off x="318" y="0"/>
              <a:ext cx="0" cy="1723"/>
            </a:xfrm>
            <a:prstGeom prst="line">
              <a:avLst/>
            </a:prstGeom>
            <a:ln w="9525" cap="flat" cmpd="sng">
              <a:solidFill>
                <a:schemeClr val="tx1"/>
              </a:solidFill>
              <a:prstDash val="solid"/>
              <a:round/>
              <a:headEnd type="none" w="med" len="med"/>
              <a:tailEnd type="triangle" w="med" len="med"/>
            </a:ln>
          </p:spPr>
        </p:sp>
        <p:sp>
          <p:nvSpPr>
            <p:cNvPr id="71686" name="文本框 70662"/>
            <p:cNvSpPr txBox="1"/>
            <p:nvPr>
              <p:custDataLst>
                <p:tags r:id="rId17"/>
              </p:custDataLst>
            </p:nvPr>
          </p:nvSpPr>
          <p:spPr>
            <a:xfrm>
              <a:off x="3163" y="1464"/>
              <a:ext cx="188"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z</a:t>
              </a:r>
              <a:endParaRPr lang="en-US" altLang="zh-CN">
                <a:latin typeface="Arial" panose="020B0604020202020204" pitchFamily="34" charset="0"/>
                <a:ea typeface="宋体" panose="02010600030101010101" pitchFamily="2" charset="-122"/>
              </a:endParaRPr>
            </a:p>
          </p:txBody>
        </p:sp>
        <p:sp>
          <p:nvSpPr>
            <p:cNvPr id="71687" name="文本框 70663"/>
            <p:cNvSpPr txBox="1"/>
            <p:nvPr>
              <p:custDataLst>
                <p:tags r:id="rId18"/>
              </p:custDataLst>
            </p:nvPr>
          </p:nvSpPr>
          <p:spPr>
            <a:xfrm>
              <a:off x="45" y="0"/>
              <a:ext cx="188"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x</a:t>
              </a:r>
              <a:endParaRPr lang="en-US" altLang="zh-CN">
                <a:latin typeface="Arial" panose="020B0604020202020204" pitchFamily="34" charset="0"/>
                <a:ea typeface="宋体" panose="02010600030101010101" pitchFamily="2" charset="-122"/>
              </a:endParaRPr>
            </a:p>
          </p:txBody>
        </p:sp>
        <p:sp>
          <p:nvSpPr>
            <p:cNvPr id="71688" name="文本框 70664"/>
            <p:cNvSpPr txBox="1"/>
            <p:nvPr>
              <p:custDataLst>
                <p:tags r:id="rId19"/>
              </p:custDataLst>
            </p:nvPr>
          </p:nvSpPr>
          <p:spPr>
            <a:xfrm>
              <a:off x="45" y="1497"/>
              <a:ext cx="228"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O</a:t>
              </a:r>
              <a:endParaRPr lang="en-US" altLang="zh-CN">
                <a:latin typeface="Arial" panose="020B0604020202020204" pitchFamily="34" charset="0"/>
                <a:ea typeface="宋体" panose="02010600030101010101" pitchFamily="2" charset="-122"/>
              </a:endParaRPr>
            </a:p>
          </p:txBody>
        </p:sp>
        <p:sp>
          <p:nvSpPr>
            <p:cNvPr id="71689" name="文本框 70665"/>
            <p:cNvSpPr txBox="1"/>
            <p:nvPr>
              <p:custDataLst>
                <p:tags r:id="rId20"/>
              </p:custDataLst>
            </p:nvPr>
          </p:nvSpPr>
          <p:spPr>
            <a:xfrm>
              <a:off x="91" y="589"/>
              <a:ext cx="196"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d</a:t>
              </a:r>
              <a:endParaRPr lang="en-US" altLang="zh-CN">
                <a:latin typeface="Arial" panose="020B0604020202020204" pitchFamily="34" charset="0"/>
                <a:ea typeface="宋体" panose="02010600030101010101" pitchFamily="2" charset="-122"/>
              </a:endParaRPr>
            </a:p>
          </p:txBody>
        </p:sp>
        <p:sp>
          <p:nvSpPr>
            <p:cNvPr id="71690" name="直接连接符 70666"/>
            <p:cNvSpPr/>
            <p:nvPr>
              <p:custDataLst>
                <p:tags r:id="rId21"/>
              </p:custDataLst>
            </p:nvPr>
          </p:nvSpPr>
          <p:spPr>
            <a:xfrm flipV="1">
              <a:off x="318" y="680"/>
              <a:ext cx="317" cy="363"/>
            </a:xfrm>
            <a:prstGeom prst="line">
              <a:avLst/>
            </a:prstGeom>
            <a:ln w="9525" cap="flat" cmpd="sng">
              <a:solidFill>
                <a:schemeClr val="tx1"/>
              </a:solidFill>
              <a:prstDash val="solid"/>
              <a:round/>
              <a:headEnd type="none" w="med" len="med"/>
              <a:tailEnd type="triangle" w="med" len="med"/>
            </a:ln>
          </p:spPr>
        </p:sp>
        <p:sp>
          <p:nvSpPr>
            <p:cNvPr id="71691" name="直接连接符 70667"/>
            <p:cNvSpPr/>
            <p:nvPr>
              <p:custDataLst>
                <p:tags r:id="rId22"/>
              </p:custDataLst>
            </p:nvPr>
          </p:nvSpPr>
          <p:spPr>
            <a:xfrm>
              <a:off x="635" y="680"/>
              <a:ext cx="680" cy="771"/>
            </a:xfrm>
            <a:prstGeom prst="line">
              <a:avLst/>
            </a:prstGeom>
            <a:ln w="9525" cap="flat" cmpd="sng">
              <a:solidFill>
                <a:schemeClr val="tx1"/>
              </a:solidFill>
              <a:prstDash val="solid"/>
              <a:round/>
              <a:headEnd type="none" w="med" len="med"/>
              <a:tailEnd type="triangle" w="med" len="med"/>
            </a:ln>
          </p:spPr>
        </p:sp>
        <p:sp>
          <p:nvSpPr>
            <p:cNvPr id="71692" name="直接连接符 70668"/>
            <p:cNvSpPr/>
            <p:nvPr>
              <p:custDataLst>
                <p:tags r:id="rId23"/>
              </p:custDataLst>
            </p:nvPr>
          </p:nvSpPr>
          <p:spPr>
            <a:xfrm flipV="1">
              <a:off x="1315" y="680"/>
              <a:ext cx="545" cy="771"/>
            </a:xfrm>
            <a:prstGeom prst="line">
              <a:avLst/>
            </a:prstGeom>
            <a:ln w="9525" cap="flat" cmpd="sng">
              <a:solidFill>
                <a:schemeClr val="tx1"/>
              </a:solidFill>
              <a:prstDash val="solid"/>
              <a:round/>
              <a:headEnd type="none" w="med" len="med"/>
              <a:tailEnd type="triangle" w="med" len="med"/>
            </a:ln>
          </p:spPr>
        </p:sp>
        <p:sp>
          <p:nvSpPr>
            <p:cNvPr id="71693" name="直接连接符 70669"/>
            <p:cNvSpPr/>
            <p:nvPr>
              <p:custDataLst>
                <p:tags r:id="rId24"/>
              </p:custDataLst>
            </p:nvPr>
          </p:nvSpPr>
          <p:spPr>
            <a:xfrm>
              <a:off x="1860" y="680"/>
              <a:ext cx="680" cy="771"/>
            </a:xfrm>
            <a:prstGeom prst="line">
              <a:avLst/>
            </a:prstGeom>
            <a:ln w="9525" cap="flat" cmpd="sng">
              <a:solidFill>
                <a:schemeClr val="tx1"/>
              </a:solidFill>
              <a:prstDash val="solid"/>
              <a:round/>
              <a:headEnd type="none" w="med" len="med"/>
              <a:tailEnd type="triangle" w="med" len="med"/>
            </a:ln>
          </p:spPr>
        </p:sp>
        <p:sp>
          <p:nvSpPr>
            <p:cNvPr id="71694" name="直接连接符 70670"/>
            <p:cNvSpPr/>
            <p:nvPr>
              <p:custDataLst>
                <p:tags r:id="rId25"/>
              </p:custDataLst>
            </p:nvPr>
          </p:nvSpPr>
          <p:spPr>
            <a:xfrm>
              <a:off x="635" y="408"/>
              <a:ext cx="0" cy="771"/>
            </a:xfrm>
            <a:prstGeom prst="line">
              <a:avLst/>
            </a:prstGeom>
            <a:ln w="9525" cap="flat" cmpd="sng">
              <a:solidFill>
                <a:srgbClr val="FF0000"/>
              </a:solidFill>
              <a:prstDash val="lgDash"/>
              <a:round/>
              <a:headEnd type="none" w="med" len="med"/>
              <a:tailEnd type="none" w="med" len="med"/>
            </a:ln>
          </p:spPr>
        </p:sp>
        <p:sp>
          <p:nvSpPr>
            <p:cNvPr id="71695" name="直接连接符 70671"/>
            <p:cNvSpPr/>
            <p:nvPr>
              <p:custDataLst>
                <p:tags r:id="rId26"/>
              </p:custDataLst>
            </p:nvPr>
          </p:nvSpPr>
          <p:spPr>
            <a:xfrm>
              <a:off x="1315" y="998"/>
              <a:ext cx="0" cy="771"/>
            </a:xfrm>
            <a:prstGeom prst="line">
              <a:avLst/>
            </a:prstGeom>
            <a:ln w="9525" cap="flat" cmpd="sng">
              <a:solidFill>
                <a:srgbClr val="FF0000"/>
              </a:solidFill>
              <a:prstDash val="lgDash"/>
              <a:round/>
              <a:headEnd type="none" w="med" len="med"/>
              <a:tailEnd type="none" w="med" len="med"/>
            </a:ln>
          </p:spPr>
        </p:sp>
        <p:sp>
          <p:nvSpPr>
            <p:cNvPr id="71696" name="直接连接符 70672"/>
            <p:cNvSpPr/>
            <p:nvPr>
              <p:custDataLst>
                <p:tags r:id="rId27"/>
              </p:custDataLst>
            </p:nvPr>
          </p:nvSpPr>
          <p:spPr>
            <a:xfrm>
              <a:off x="1860" y="499"/>
              <a:ext cx="0" cy="771"/>
            </a:xfrm>
            <a:prstGeom prst="line">
              <a:avLst/>
            </a:prstGeom>
            <a:ln w="9525" cap="flat" cmpd="sng">
              <a:solidFill>
                <a:srgbClr val="FF0000"/>
              </a:solidFill>
              <a:prstDash val="lgDash"/>
              <a:round/>
              <a:headEnd type="none" w="med" len="med"/>
              <a:tailEnd type="none" w="med" len="med"/>
            </a:ln>
          </p:spPr>
        </p:sp>
        <p:sp>
          <p:nvSpPr>
            <p:cNvPr id="71697" name="任意多边形 70673"/>
            <p:cNvSpPr/>
            <p:nvPr>
              <p:custDataLst>
                <p:tags r:id="rId28"/>
              </p:custDataLst>
            </p:nvPr>
          </p:nvSpPr>
          <p:spPr>
            <a:xfrm>
              <a:off x="535" y="805"/>
              <a:ext cx="90" cy="63"/>
            </a:xfrm>
            <a:custGeom>
              <a:avLst/>
              <a:gdLst/>
              <a:ahLst/>
              <a:cxnLst/>
              <a:pathLst>
                <a:path w="90" h="63">
                  <a:moveTo>
                    <a:pt x="0" y="0"/>
                  </a:moveTo>
                  <a:cubicBezTo>
                    <a:pt x="31" y="38"/>
                    <a:pt x="41" y="63"/>
                    <a:pt x="90" y="63"/>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1698" name="任意多边形 70674"/>
            <p:cNvSpPr/>
            <p:nvPr>
              <p:custDataLst>
                <p:tags r:id="rId29"/>
              </p:custDataLst>
            </p:nvPr>
          </p:nvSpPr>
          <p:spPr>
            <a:xfrm>
              <a:off x="643" y="778"/>
              <a:ext cx="74" cy="90"/>
            </a:xfrm>
            <a:custGeom>
              <a:avLst/>
              <a:gdLst/>
              <a:ahLst/>
              <a:cxnLst/>
              <a:pathLst>
                <a:path w="74" h="90">
                  <a:moveTo>
                    <a:pt x="0" y="72"/>
                  </a:moveTo>
                  <a:cubicBezTo>
                    <a:pt x="74" y="90"/>
                    <a:pt x="72" y="70"/>
                    <a:pt x="72"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1699" name="文本框 70675"/>
            <p:cNvSpPr txBox="1"/>
            <p:nvPr>
              <p:custDataLst>
                <p:tags r:id="rId30"/>
              </p:custDataLst>
            </p:nvPr>
          </p:nvSpPr>
          <p:spPr>
            <a:xfrm>
              <a:off x="408" y="907"/>
              <a:ext cx="281"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θ</a:t>
              </a:r>
              <a:r>
                <a:rPr lang="en-US" altLang="zh-CN" baseline="-25000">
                  <a:latin typeface="Arial" panose="020B0604020202020204" pitchFamily="34" charset="0"/>
                  <a:ea typeface="宋体" panose="02010600030101010101" pitchFamily="2" charset="-122"/>
                </a:rPr>
                <a:t>i</a:t>
              </a:r>
              <a:endParaRPr lang="en-US" altLang="zh-CN">
                <a:latin typeface="Arial" panose="020B0604020202020204" pitchFamily="34" charset="0"/>
                <a:ea typeface="宋体" panose="02010600030101010101" pitchFamily="2" charset="-122"/>
              </a:endParaRPr>
            </a:p>
          </p:txBody>
        </p:sp>
        <p:sp>
          <p:nvSpPr>
            <p:cNvPr id="71700" name="文本框 70676"/>
            <p:cNvSpPr txBox="1"/>
            <p:nvPr>
              <p:custDataLst>
                <p:tags r:id="rId31"/>
              </p:custDataLst>
            </p:nvPr>
          </p:nvSpPr>
          <p:spPr>
            <a:xfrm>
              <a:off x="635" y="907"/>
              <a:ext cx="292"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θ</a:t>
              </a:r>
              <a:r>
                <a:rPr lang="en-US" altLang="zh-CN" baseline="-25000">
                  <a:latin typeface="Arial" panose="020B0604020202020204" pitchFamily="34" charset="0"/>
                  <a:ea typeface="宋体" panose="02010600030101010101" pitchFamily="2" charset="-122"/>
                </a:rPr>
                <a:t>r</a:t>
              </a:r>
              <a:endParaRPr lang="en-US" altLang="zh-CN">
                <a:latin typeface="Arial" panose="020B0604020202020204" pitchFamily="34" charset="0"/>
                <a:ea typeface="宋体" panose="02010600030101010101" pitchFamily="2" charset="-122"/>
              </a:endParaRPr>
            </a:p>
          </p:txBody>
        </p:sp>
        <p:sp>
          <p:nvSpPr>
            <p:cNvPr id="71701" name="文本框 70677"/>
            <p:cNvSpPr txBox="1"/>
            <p:nvPr>
              <p:custDataLst>
                <p:tags r:id="rId32"/>
              </p:custDataLst>
            </p:nvPr>
          </p:nvSpPr>
          <p:spPr>
            <a:xfrm>
              <a:off x="1043" y="1043"/>
              <a:ext cx="281"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θ</a:t>
              </a:r>
              <a:r>
                <a:rPr lang="en-US" altLang="zh-CN" baseline="-25000">
                  <a:latin typeface="Arial" panose="020B0604020202020204" pitchFamily="34" charset="0"/>
                  <a:ea typeface="宋体" panose="02010600030101010101" pitchFamily="2" charset="-122"/>
                </a:rPr>
                <a:t>i</a:t>
              </a:r>
              <a:endParaRPr lang="en-US" altLang="zh-CN">
                <a:latin typeface="Arial" panose="020B0604020202020204" pitchFamily="34" charset="0"/>
                <a:ea typeface="宋体" panose="02010600030101010101" pitchFamily="2" charset="-122"/>
              </a:endParaRPr>
            </a:p>
          </p:txBody>
        </p:sp>
        <p:sp>
          <p:nvSpPr>
            <p:cNvPr id="71702" name="文本框 70678"/>
            <p:cNvSpPr txBox="1"/>
            <p:nvPr>
              <p:custDataLst>
                <p:tags r:id="rId33"/>
              </p:custDataLst>
            </p:nvPr>
          </p:nvSpPr>
          <p:spPr>
            <a:xfrm>
              <a:off x="1270" y="1043"/>
              <a:ext cx="292"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θ</a:t>
              </a:r>
              <a:r>
                <a:rPr lang="en-US" altLang="zh-CN" baseline="-25000">
                  <a:latin typeface="Arial" panose="020B0604020202020204" pitchFamily="34" charset="0"/>
                  <a:ea typeface="宋体" panose="02010600030101010101" pitchFamily="2" charset="-122"/>
                </a:rPr>
                <a:t>r</a:t>
              </a:r>
              <a:endParaRPr lang="en-US" altLang="zh-CN">
                <a:latin typeface="Arial" panose="020B0604020202020204" pitchFamily="34" charset="0"/>
                <a:ea typeface="宋体" panose="02010600030101010101" pitchFamily="2" charset="-122"/>
              </a:endParaRPr>
            </a:p>
          </p:txBody>
        </p:sp>
        <p:sp>
          <p:nvSpPr>
            <p:cNvPr id="71703" name="文本框 70679"/>
            <p:cNvSpPr txBox="1"/>
            <p:nvPr>
              <p:custDataLst>
                <p:tags r:id="rId34"/>
              </p:custDataLst>
            </p:nvPr>
          </p:nvSpPr>
          <p:spPr>
            <a:xfrm>
              <a:off x="1588" y="907"/>
              <a:ext cx="281"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θ</a:t>
              </a:r>
              <a:r>
                <a:rPr lang="en-US" altLang="zh-CN" baseline="-25000">
                  <a:latin typeface="Arial" panose="020B0604020202020204" pitchFamily="34" charset="0"/>
                  <a:ea typeface="宋体" panose="02010600030101010101" pitchFamily="2" charset="-122"/>
                </a:rPr>
                <a:t>i</a:t>
              </a:r>
              <a:endParaRPr lang="en-US" altLang="zh-CN">
                <a:latin typeface="Arial" panose="020B0604020202020204" pitchFamily="34" charset="0"/>
                <a:ea typeface="宋体" panose="02010600030101010101" pitchFamily="2" charset="-122"/>
              </a:endParaRPr>
            </a:p>
          </p:txBody>
        </p:sp>
        <p:sp>
          <p:nvSpPr>
            <p:cNvPr id="71704" name="文本框 70680"/>
            <p:cNvSpPr txBox="1"/>
            <p:nvPr>
              <p:custDataLst>
                <p:tags r:id="rId35"/>
              </p:custDataLst>
            </p:nvPr>
          </p:nvSpPr>
          <p:spPr>
            <a:xfrm>
              <a:off x="1860" y="907"/>
              <a:ext cx="292" cy="26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θ</a:t>
              </a:r>
              <a:r>
                <a:rPr lang="en-US" altLang="zh-CN" baseline="-25000">
                  <a:latin typeface="Arial" panose="020B0604020202020204" pitchFamily="34" charset="0"/>
                  <a:ea typeface="宋体" panose="02010600030101010101" pitchFamily="2" charset="-122"/>
                </a:rPr>
                <a:t>r</a:t>
              </a:r>
              <a:endParaRPr lang="en-US" altLang="zh-CN">
                <a:latin typeface="Arial" panose="020B0604020202020204" pitchFamily="34" charset="0"/>
                <a:ea typeface="宋体" panose="02010600030101010101" pitchFamily="2" charset="-122"/>
              </a:endParaRPr>
            </a:p>
          </p:txBody>
        </p:sp>
        <p:sp>
          <p:nvSpPr>
            <p:cNvPr id="71705" name="任意多边形 70681"/>
            <p:cNvSpPr/>
            <p:nvPr>
              <p:custDataLst>
                <p:tags r:id="rId36"/>
              </p:custDataLst>
            </p:nvPr>
          </p:nvSpPr>
          <p:spPr>
            <a:xfrm>
              <a:off x="1769" y="816"/>
              <a:ext cx="90" cy="63"/>
            </a:xfrm>
            <a:custGeom>
              <a:avLst/>
              <a:gdLst/>
              <a:ahLst/>
              <a:cxnLst/>
              <a:pathLst>
                <a:path w="90" h="63">
                  <a:moveTo>
                    <a:pt x="0" y="0"/>
                  </a:moveTo>
                  <a:cubicBezTo>
                    <a:pt x="31" y="38"/>
                    <a:pt x="41" y="63"/>
                    <a:pt x="90" y="63"/>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1706" name="任意多边形 70682"/>
            <p:cNvSpPr/>
            <p:nvPr>
              <p:custDataLst>
                <p:tags r:id="rId37"/>
              </p:custDataLst>
            </p:nvPr>
          </p:nvSpPr>
          <p:spPr>
            <a:xfrm>
              <a:off x="1860" y="771"/>
              <a:ext cx="74" cy="90"/>
            </a:xfrm>
            <a:custGeom>
              <a:avLst/>
              <a:gdLst/>
              <a:ahLst/>
              <a:cxnLst/>
              <a:pathLst>
                <a:path w="74" h="90">
                  <a:moveTo>
                    <a:pt x="0" y="72"/>
                  </a:moveTo>
                  <a:cubicBezTo>
                    <a:pt x="74" y="90"/>
                    <a:pt x="72" y="70"/>
                    <a:pt x="72"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1707" name="任意多边形 70683"/>
            <p:cNvSpPr/>
            <p:nvPr>
              <p:custDataLst>
                <p:tags r:id="rId38"/>
              </p:custDataLst>
            </p:nvPr>
          </p:nvSpPr>
          <p:spPr>
            <a:xfrm>
              <a:off x="1246" y="1327"/>
              <a:ext cx="72" cy="36"/>
            </a:xfrm>
            <a:custGeom>
              <a:avLst/>
              <a:gdLst/>
              <a:ahLst/>
              <a:cxnLst/>
              <a:pathLst>
                <a:path w="72" h="36">
                  <a:moveTo>
                    <a:pt x="0" y="36"/>
                  </a:moveTo>
                  <a:cubicBezTo>
                    <a:pt x="22" y="3"/>
                    <a:pt x="33" y="0"/>
                    <a:pt x="72"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1708" name="任意多边形 70684"/>
            <p:cNvSpPr/>
            <p:nvPr>
              <p:custDataLst>
                <p:tags r:id="rId39"/>
              </p:custDataLst>
            </p:nvPr>
          </p:nvSpPr>
          <p:spPr>
            <a:xfrm>
              <a:off x="1309" y="1282"/>
              <a:ext cx="81" cy="54"/>
            </a:xfrm>
            <a:custGeom>
              <a:avLst/>
              <a:gdLst/>
              <a:ahLst/>
              <a:cxnLst/>
              <a:pathLst>
                <a:path w="81" h="54">
                  <a:moveTo>
                    <a:pt x="0" y="0"/>
                  </a:moveTo>
                  <a:cubicBezTo>
                    <a:pt x="30" y="10"/>
                    <a:pt x="81" y="15"/>
                    <a:pt x="81" y="54"/>
                  </a:cubicBezTo>
                </a:path>
              </a:pathLst>
            </a:custGeom>
            <a:noFill/>
            <a:ln w="9525" cap="flat" cmpd="sng">
              <a:solidFill>
                <a:schemeClr val="tx1"/>
              </a:solidFill>
              <a:prstDash val="solid"/>
              <a:round/>
              <a:headEnd type="none" w="med" len="med"/>
              <a:tailEnd type="none" w="med" len="med"/>
            </a:ln>
          </p:spPr>
          <p:txBody>
            <a:bodyPr/>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6.5.1 </a:t>
            </a:r>
            <a:r>
              <a:rPr sz="2400" b="1" kern="0">
                <a:sym typeface="+mn-ea"/>
              </a:rPr>
              <a:t>电磁波在导体表面上的反射和折射</a:t>
            </a:r>
            <a:r>
              <a:rPr lang="en-US" sz="2400" b="1" kern="0">
                <a:sym typeface="+mn-ea"/>
              </a:rPr>
              <a:t>——斜入射</a:t>
            </a:r>
            <a:endParaRPr 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由</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得导电媒质的菲涅尔公式</a:t>
            </a:r>
            <a:endParaRPr lang="zh-CN" altLang="en-US" sz="2400" strike="noStrike" noProof="1" dirty="0">
              <a:effectLst/>
              <a:latin typeface="+mn-ea"/>
              <a:cs typeface="+mn-ea"/>
            </a:endParaRPr>
          </a:p>
        </p:txBody>
      </p:sp>
      <p:graphicFrame>
        <p:nvGraphicFramePr>
          <p:cNvPr id="5123" name="对象 6147"/>
          <p:cNvGraphicFramePr>
            <a:graphicFrameLocks noChangeAspect="1"/>
          </p:cNvGraphicFramePr>
          <p:nvPr>
            <p:custDataLst>
              <p:tags r:id="rId11"/>
            </p:custDataLst>
          </p:nvPr>
        </p:nvGraphicFramePr>
        <p:xfrm>
          <a:off x="3096578" y="1439863"/>
          <a:ext cx="2593580" cy="1116000"/>
        </p:xfrm>
        <a:graphic>
          <a:graphicData uri="http://schemas.openxmlformats.org/presentationml/2006/ole">
            <mc:AlternateContent xmlns:mc="http://schemas.openxmlformats.org/markup-compatibility/2006">
              <mc:Choice xmlns:v="urn:schemas-microsoft-com:vml" Requires="v">
                <p:oleObj spid="_x0000_s3098" name="" r:id="rId12" imgW="1118870" imgH="483235" progId="Equation.3">
                  <p:embed/>
                </p:oleObj>
              </mc:Choice>
              <mc:Fallback>
                <p:oleObj name="" r:id="rId12" imgW="1118870" imgH="483235" progId="Equation.3">
                  <p:embed/>
                  <p:pic>
                    <p:nvPicPr>
                      <p:cNvPr id="0" name="图片 3097"/>
                      <p:cNvPicPr/>
                      <p:nvPr/>
                    </p:nvPicPr>
                    <p:blipFill>
                      <a:blip r:embed="rId13"/>
                      <a:stretch>
                        <a:fillRect/>
                      </a:stretch>
                    </p:blipFill>
                    <p:spPr>
                      <a:xfrm>
                        <a:off x="3096578" y="1439863"/>
                        <a:ext cx="2593580" cy="1116000"/>
                      </a:xfrm>
                      <a:prstGeom prst="rect">
                        <a:avLst/>
                      </a:prstGeom>
                      <a:noFill/>
                      <a:ln w="38100">
                        <a:noFill/>
                        <a:miter/>
                      </a:ln>
                    </p:spPr>
                  </p:pic>
                </p:oleObj>
              </mc:Fallback>
            </mc:AlternateContent>
          </a:graphicData>
        </a:graphic>
      </p:graphicFrame>
      <p:graphicFrame>
        <p:nvGraphicFramePr>
          <p:cNvPr id="5124" name="对象 6148"/>
          <p:cNvGraphicFramePr>
            <a:graphicFrameLocks noChangeAspect="1"/>
          </p:cNvGraphicFramePr>
          <p:nvPr>
            <p:custDataLst>
              <p:tags r:id="rId14"/>
            </p:custDataLst>
          </p:nvPr>
        </p:nvGraphicFramePr>
        <p:xfrm>
          <a:off x="6043613" y="1439863"/>
          <a:ext cx="3240000" cy="1116000"/>
        </p:xfrm>
        <a:graphic>
          <a:graphicData uri="http://schemas.openxmlformats.org/presentationml/2006/ole">
            <mc:AlternateContent xmlns:mc="http://schemas.openxmlformats.org/markup-compatibility/2006">
              <mc:Choice xmlns:v="urn:schemas-microsoft-com:vml" Requires="v">
                <p:oleObj spid="_x0000_s3105" name="" r:id="rId15" imgW="1398270" imgH="483235" progId="Equation.3">
                  <p:embed/>
                </p:oleObj>
              </mc:Choice>
              <mc:Fallback>
                <p:oleObj name="" r:id="rId15" imgW="1398270" imgH="483235" progId="Equation.3">
                  <p:embed/>
                  <p:pic>
                    <p:nvPicPr>
                      <p:cNvPr id="0" name="图片 3104"/>
                      <p:cNvPicPr/>
                      <p:nvPr/>
                    </p:nvPicPr>
                    <p:blipFill>
                      <a:blip r:embed="rId16"/>
                      <a:stretch>
                        <a:fillRect/>
                      </a:stretch>
                    </p:blipFill>
                    <p:spPr>
                      <a:xfrm>
                        <a:off x="6043613" y="1439863"/>
                        <a:ext cx="3240000" cy="1116000"/>
                      </a:xfrm>
                      <a:prstGeom prst="rect">
                        <a:avLst/>
                      </a:prstGeom>
                      <a:noFill/>
                      <a:ln w="38100">
                        <a:noFill/>
                        <a:miter/>
                      </a:ln>
                    </p:spPr>
                  </p:pic>
                </p:oleObj>
              </mc:Fallback>
            </mc:AlternateContent>
          </a:graphicData>
        </a:graphic>
      </p:graphicFrame>
      <p:graphicFrame>
        <p:nvGraphicFramePr>
          <p:cNvPr id="5125" name="对象 6149"/>
          <p:cNvGraphicFramePr>
            <a:graphicFrameLocks noChangeAspect="1"/>
          </p:cNvGraphicFramePr>
          <p:nvPr>
            <p:custDataLst>
              <p:tags r:id="rId17"/>
            </p:custDataLst>
          </p:nvPr>
        </p:nvGraphicFramePr>
        <p:xfrm>
          <a:off x="1741488" y="2931160"/>
          <a:ext cx="4152900" cy="1660525"/>
        </p:xfrm>
        <a:graphic>
          <a:graphicData uri="http://schemas.openxmlformats.org/presentationml/2006/ole">
            <mc:AlternateContent xmlns:mc="http://schemas.openxmlformats.org/markup-compatibility/2006">
              <mc:Choice xmlns:v="urn:schemas-microsoft-com:vml" Requires="v">
                <p:oleObj spid="_x0000_s3112" name="" r:id="rId18" imgW="2286000" imgH="914400" progId="Equation.3">
                  <p:embed/>
                </p:oleObj>
              </mc:Choice>
              <mc:Fallback>
                <p:oleObj name="" r:id="rId18" imgW="2286000" imgH="914400" progId="Equation.3">
                  <p:embed/>
                  <p:pic>
                    <p:nvPicPr>
                      <p:cNvPr id="0" name="图片 3111"/>
                      <p:cNvPicPr/>
                      <p:nvPr/>
                    </p:nvPicPr>
                    <p:blipFill>
                      <a:blip r:embed="rId19"/>
                      <a:stretch>
                        <a:fillRect/>
                      </a:stretch>
                    </p:blipFill>
                    <p:spPr>
                      <a:xfrm>
                        <a:off x="1741488" y="2931160"/>
                        <a:ext cx="4152900" cy="1660525"/>
                      </a:xfrm>
                      <a:prstGeom prst="rect">
                        <a:avLst/>
                      </a:prstGeom>
                      <a:noFill/>
                      <a:ln w="38100">
                        <a:noFill/>
                        <a:miter/>
                      </a:ln>
                    </p:spPr>
                  </p:pic>
                </p:oleObj>
              </mc:Fallback>
            </mc:AlternateContent>
          </a:graphicData>
        </a:graphic>
      </p:graphicFrame>
      <p:graphicFrame>
        <p:nvGraphicFramePr>
          <p:cNvPr id="5126" name="对象 6150"/>
          <p:cNvGraphicFramePr>
            <a:graphicFrameLocks noChangeAspect="1"/>
          </p:cNvGraphicFramePr>
          <p:nvPr>
            <p:custDataLst>
              <p:tags r:id="rId20"/>
            </p:custDataLst>
          </p:nvPr>
        </p:nvGraphicFramePr>
        <p:xfrm>
          <a:off x="5913438" y="2950210"/>
          <a:ext cx="3978275" cy="1608138"/>
        </p:xfrm>
        <a:graphic>
          <a:graphicData uri="http://schemas.openxmlformats.org/presentationml/2006/ole">
            <mc:AlternateContent xmlns:mc="http://schemas.openxmlformats.org/markup-compatibility/2006">
              <mc:Choice xmlns:v="urn:schemas-microsoft-com:vml" Requires="v">
                <p:oleObj spid="_x0000_s3109" name="" r:id="rId21" imgW="2260600" imgH="914400" progId="Equation.3">
                  <p:embed/>
                </p:oleObj>
              </mc:Choice>
              <mc:Fallback>
                <p:oleObj name="" r:id="rId21" imgW="2260600" imgH="914400" progId="Equation.3">
                  <p:embed/>
                  <p:pic>
                    <p:nvPicPr>
                      <p:cNvPr id="0" name="图片 3108"/>
                      <p:cNvPicPr/>
                      <p:nvPr/>
                    </p:nvPicPr>
                    <p:blipFill>
                      <a:blip r:embed="rId22"/>
                      <a:stretch>
                        <a:fillRect/>
                      </a:stretch>
                    </p:blipFill>
                    <p:spPr>
                      <a:xfrm>
                        <a:off x="5913438" y="2950210"/>
                        <a:ext cx="3978275" cy="1608138"/>
                      </a:xfrm>
                      <a:prstGeom prst="rect">
                        <a:avLst/>
                      </a:prstGeom>
                      <a:noFill/>
                      <a:ln w="38100">
                        <a:noFill/>
                        <a:miter/>
                      </a:ln>
                    </p:spPr>
                  </p:pic>
                </p:oleObj>
              </mc:Fallback>
            </mc:AlternateContent>
          </a:graphicData>
        </a:graphic>
      </p:graphicFrame>
      <p:graphicFrame>
        <p:nvGraphicFramePr>
          <p:cNvPr id="5127" name="对象 6151"/>
          <p:cNvGraphicFramePr>
            <a:graphicFrameLocks noChangeAspect="1"/>
          </p:cNvGraphicFramePr>
          <p:nvPr>
            <p:custDataLst>
              <p:tags r:id="rId23"/>
            </p:custDataLst>
          </p:nvPr>
        </p:nvGraphicFramePr>
        <p:xfrm>
          <a:off x="1722438" y="4705985"/>
          <a:ext cx="3887787" cy="1558925"/>
        </p:xfrm>
        <a:graphic>
          <a:graphicData uri="http://schemas.openxmlformats.org/presentationml/2006/ole">
            <mc:AlternateContent xmlns:mc="http://schemas.openxmlformats.org/markup-compatibility/2006">
              <mc:Choice xmlns:v="urn:schemas-microsoft-com:vml" Requires="v">
                <p:oleObj spid="_x0000_s3111" name="" r:id="rId24" imgW="2120900" imgH="927100" progId="Equation.3">
                  <p:embed/>
                </p:oleObj>
              </mc:Choice>
              <mc:Fallback>
                <p:oleObj name="" r:id="rId24" imgW="2120900" imgH="927100" progId="Equation.3">
                  <p:embed/>
                  <p:pic>
                    <p:nvPicPr>
                      <p:cNvPr id="0" name="图片 3110"/>
                      <p:cNvPicPr/>
                      <p:nvPr/>
                    </p:nvPicPr>
                    <p:blipFill>
                      <a:blip r:embed="rId25"/>
                      <a:stretch>
                        <a:fillRect/>
                      </a:stretch>
                    </p:blipFill>
                    <p:spPr>
                      <a:xfrm>
                        <a:off x="1722438" y="4705985"/>
                        <a:ext cx="3887787" cy="1558925"/>
                      </a:xfrm>
                      <a:prstGeom prst="rect">
                        <a:avLst/>
                      </a:prstGeom>
                      <a:noFill/>
                      <a:ln w="38100">
                        <a:noFill/>
                        <a:miter/>
                      </a:ln>
                    </p:spPr>
                  </p:pic>
                </p:oleObj>
              </mc:Fallback>
            </mc:AlternateContent>
          </a:graphicData>
        </a:graphic>
      </p:graphicFrame>
      <p:graphicFrame>
        <p:nvGraphicFramePr>
          <p:cNvPr id="5128" name="对象 6152"/>
          <p:cNvGraphicFramePr>
            <a:graphicFrameLocks noChangeAspect="1"/>
          </p:cNvGraphicFramePr>
          <p:nvPr>
            <p:custDataLst>
              <p:tags r:id="rId26"/>
            </p:custDataLst>
          </p:nvPr>
        </p:nvGraphicFramePr>
        <p:xfrm>
          <a:off x="5759450" y="4998085"/>
          <a:ext cx="4171950" cy="1365250"/>
        </p:xfrm>
        <a:graphic>
          <a:graphicData uri="http://schemas.openxmlformats.org/presentationml/2006/ole">
            <mc:AlternateContent xmlns:mc="http://schemas.openxmlformats.org/markup-compatibility/2006">
              <mc:Choice xmlns:v="urn:schemas-microsoft-com:vml" Requires="v">
                <p:oleObj spid="_x0000_s3110" name="" r:id="rId27" imgW="2095500" imgH="685800" progId="Equation.3">
                  <p:embed/>
                </p:oleObj>
              </mc:Choice>
              <mc:Fallback>
                <p:oleObj name="" r:id="rId27" imgW="2095500" imgH="685800" progId="Equation.3">
                  <p:embed/>
                  <p:pic>
                    <p:nvPicPr>
                      <p:cNvPr id="0" name="图片 3109"/>
                      <p:cNvPicPr/>
                      <p:nvPr/>
                    </p:nvPicPr>
                    <p:blipFill>
                      <a:blip r:embed="rId28"/>
                      <a:stretch>
                        <a:fillRect/>
                      </a:stretch>
                    </p:blipFill>
                    <p:spPr>
                      <a:xfrm>
                        <a:off x="5759450" y="4998085"/>
                        <a:ext cx="4171950" cy="13652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6.1.1 </a:t>
            </a:r>
            <a:r>
              <a:rPr sz="2400" b="1" kern="0">
                <a:sym typeface="+mn-ea"/>
              </a:rPr>
              <a:t>均匀平面波的能量密度和能流密度 </a:t>
            </a:r>
            <a:r>
              <a:rPr sz="2400" b="1" kern="0">
                <a:sym typeface="+mn-ea"/>
              </a:rPr>
              <a:t> </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能流密度的瞬时值为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利用        </a:t>
            </a:r>
            <a:r>
              <a:rPr lang="en-US" altLang="zh-CN" sz="2400" strike="noStrike" noProof="1" dirty="0">
                <a:effectLst/>
                <a:latin typeface="+mn-ea"/>
                <a:cs typeface="+mn-ea"/>
              </a:rPr>
              <a:t> </a:t>
            </a:r>
            <a:r>
              <a:rPr lang="zh-CN" altLang="en-US" sz="2400" strike="noStrike" noProof="1" dirty="0">
                <a:effectLst/>
                <a:latin typeface="+mn-ea"/>
                <a:cs typeface="+mn-ea"/>
              </a:rPr>
              <a:t>和         得</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理想介质或真空中，电磁波的能流密度等于其能量密度与波速的乘积；电磁波的传播伴随着电磁能量的流动。</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能流密度的时间平均值为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2" name="对象 30724"/>
          <p:cNvGraphicFramePr>
            <a:graphicFrameLocks noChangeAspect="1"/>
          </p:cNvGraphicFramePr>
          <p:nvPr>
            <p:custDataLst>
              <p:tags r:id="rId11"/>
            </p:custDataLst>
          </p:nvPr>
        </p:nvGraphicFramePr>
        <p:xfrm>
          <a:off x="1698625" y="2338229"/>
          <a:ext cx="2752685" cy="936000"/>
        </p:xfrm>
        <a:graphic>
          <a:graphicData uri="http://schemas.openxmlformats.org/presentationml/2006/ole">
            <mc:AlternateContent xmlns:mc="http://schemas.openxmlformats.org/markup-compatibility/2006">
              <mc:Choice xmlns:v="urn:schemas-microsoft-com:vml" Requires="v">
                <p:oleObj spid="_x0000_s4" name="" r:id="rId12" imgW="1422400" imgH="482600" progId="Equation.3">
                  <p:embed/>
                </p:oleObj>
              </mc:Choice>
              <mc:Fallback>
                <p:oleObj name="" r:id="rId12" imgW="1422400" imgH="482600" progId="Equation.3">
                  <p:embed/>
                  <p:pic>
                    <p:nvPicPr>
                      <p:cNvPr id="0" name="图片 3193"/>
                      <p:cNvPicPr/>
                      <p:nvPr/>
                    </p:nvPicPr>
                    <p:blipFill>
                      <a:blip r:embed="rId13"/>
                      <a:stretch>
                        <a:fillRect/>
                      </a:stretch>
                    </p:blipFill>
                    <p:spPr>
                      <a:xfrm>
                        <a:off x="1698625" y="2338229"/>
                        <a:ext cx="2752685" cy="936000"/>
                      </a:xfrm>
                      <a:prstGeom prst="rect">
                        <a:avLst/>
                      </a:prstGeom>
                      <a:noFill/>
                      <a:ln w="38100">
                        <a:noFill/>
                        <a:miter/>
                      </a:ln>
                    </p:spPr>
                  </p:pic>
                </p:oleObj>
              </mc:Fallback>
            </mc:AlternateContent>
          </a:graphicData>
        </a:graphic>
      </p:graphicFrame>
      <p:graphicFrame>
        <p:nvGraphicFramePr>
          <p:cNvPr id="6" name="对象 30727"/>
          <p:cNvGraphicFramePr>
            <a:graphicFrameLocks noChangeAspect="1"/>
          </p:cNvGraphicFramePr>
          <p:nvPr>
            <p:custDataLst>
              <p:tags r:id="rId14"/>
            </p:custDataLst>
          </p:nvPr>
        </p:nvGraphicFramePr>
        <p:xfrm>
          <a:off x="2400300" y="4894263"/>
          <a:ext cx="7566402" cy="900000"/>
        </p:xfrm>
        <a:graphic>
          <a:graphicData uri="http://schemas.openxmlformats.org/presentationml/2006/ole">
            <mc:AlternateContent xmlns:mc="http://schemas.openxmlformats.org/markup-compatibility/2006">
              <mc:Choice xmlns:v="urn:schemas-microsoft-com:vml" Requires="v">
                <p:oleObj spid="_x0000_s7" name="" r:id="rId15" imgW="3517265" imgH="419100" progId="Equation.3">
                  <p:embed/>
                </p:oleObj>
              </mc:Choice>
              <mc:Fallback>
                <p:oleObj name="" r:id="rId15" imgW="3517265" imgH="419100" progId="Equation.3">
                  <p:embed/>
                  <p:pic>
                    <p:nvPicPr>
                      <p:cNvPr id="0" name="图片 3196"/>
                      <p:cNvPicPr/>
                      <p:nvPr/>
                    </p:nvPicPr>
                    <p:blipFill>
                      <a:blip r:embed="rId16"/>
                      <a:stretch>
                        <a:fillRect/>
                      </a:stretch>
                    </p:blipFill>
                    <p:spPr>
                      <a:xfrm>
                        <a:off x="2400300" y="4894263"/>
                        <a:ext cx="7566402" cy="900000"/>
                      </a:xfrm>
                      <a:prstGeom prst="rect">
                        <a:avLst/>
                      </a:prstGeom>
                      <a:noFill/>
                      <a:ln w="38100">
                        <a:noFill/>
                        <a:miter/>
                      </a:ln>
                    </p:spPr>
                  </p:pic>
                </p:oleObj>
              </mc:Fallback>
            </mc:AlternateContent>
          </a:graphicData>
        </a:graphic>
      </p:graphicFrame>
      <p:graphicFrame>
        <p:nvGraphicFramePr>
          <p:cNvPr id="18" name="对象 29708"/>
          <p:cNvGraphicFramePr>
            <a:graphicFrameLocks noChangeAspect="1"/>
          </p:cNvGraphicFramePr>
          <p:nvPr>
            <p:custDataLst>
              <p:tags r:id="rId17"/>
            </p:custDataLst>
          </p:nvPr>
        </p:nvGraphicFramePr>
        <p:xfrm>
          <a:off x="3708083" y="1306195"/>
          <a:ext cx="3428263" cy="828000"/>
        </p:xfrm>
        <a:graphic>
          <a:graphicData uri="http://schemas.openxmlformats.org/presentationml/2006/ole">
            <mc:AlternateContent xmlns:mc="http://schemas.openxmlformats.org/markup-compatibility/2006">
              <mc:Choice xmlns:v="urn:schemas-microsoft-com:vml" Requires="v">
                <p:oleObj spid="_x0000_s19" name="" r:id="rId18" imgW="1739900" imgH="419100" progId="Equation.3">
                  <p:embed/>
                </p:oleObj>
              </mc:Choice>
              <mc:Fallback>
                <p:oleObj name="" r:id="rId18" imgW="1739900" imgH="419100" progId="Equation.3">
                  <p:embed/>
                  <p:pic>
                    <p:nvPicPr>
                      <p:cNvPr id="0" name="图片 3194"/>
                      <p:cNvPicPr/>
                      <p:nvPr/>
                    </p:nvPicPr>
                    <p:blipFill>
                      <a:blip r:embed="rId19"/>
                      <a:stretch>
                        <a:fillRect/>
                      </a:stretch>
                    </p:blipFill>
                    <p:spPr>
                      <a:xfrm>
                        <a:off x="3708083" y="1306195"/>
                        <a:ext cx="3428263" cy="828000"/>
                      </a:xfrm>
                      <a:prstGeom prst="rect">
                        <a:avLst/>
                      </a:prstGeom>
                      <a:noFill/>
                      <a:ln w="38100">
                        <a:noFill/>
                        <a:miter/>
                      </a:ln>
                    </p:spPr>
                  </p:pic>
                </p:oleObj>
              </mc:Fallback>
            </mc:AlternateContent>
          </a:graphicData>
        </a:graphic>
      </p:graphicFrame>
      <p:graphicFrame>
        <p:nvGraphicFramePr>
          <p:cNvPr id="31757" name="对象 30733"/>
          <p:cNvGraphicFramePr>
            <a:graphicFrameLocks noChangeAspect="1"/>
          </p:cNvGraphicFramePr>
          <p:nvPr>
            <p:custDataLst>
              <p:tags r:id="rId20"/>
            </p:custDataLst>
          </p:nvPr>
        </p:nvGraphicFramePr>
        <p:xfrm>
          <a:off x="5265579" y="2591753"/>
          <a:ext cx="1052266" cy="396000"/>
        </p:xfrm>
        <a:graphic>
          <a:graphicData uri="http://schemas.openxmlformats.org/presentationml/2006/ole">
            <mc:AlternateContent xmlns:mc="http://schemas.openxmlformats.org/markup-compatibility/2006">
              <mc:Choice xmlns:v="urn:schemas-microsoft-com:vml" Requires="v">
                <p:oleObj spid="_x0000_s3188" name="" r:id="rId21" imgW="482600" imgH="177165" progId="Equation.3">
                  <p:embed/>
                </p:oleObj>
              </mc:Choice>
              <mc:Fallback>
                <p:oleObj name="" r:id="rId21" imgW="482600" imgH="177165" progId="Equation.3">
                  <p:embed/>
                  <p:pic>
                    <p:nvPicPr>
                      <p:cNvPr id="0" name="图片 3187"/>
                      <p:cNvPicPr/>
                      <p:nvPr/>
                    </p:nvPicPr>
                    <p:blipFill>
                      <a:blip r:embed="rId22"/>
                      <a:stretch>
                        <a:fillRect/>
                      </a:stretch>
                    </p:blipFill>
                    <p:spPr>
                      <a:xfrm>
                        <a:off x="5265579" y="2591753"/>
                        <a:ext cx="1052266" cy="396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6.5.1 </a:t>
            </a:r>
            <a:r>
              <a:rPr sz="2400" b="1" kern="0">
                <a:sym typeface="+mn-ea"/>
              </a:rPr>
              <a:t>电磁波在导体表面上的反射和折射</a:t>
            </a:r>
            <a:r>
              <a:rPr lang="en-US" sz="2400" b="1" kern="0">
                <a:sym typeface="+mn-ea"/>
              </a:rPr>
              <a:t>——斜入射</a:t>
            </a:r>
            <a:endParaRPr 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反射系数和透射系数的模值表示电场的振幅比，幅角表示相位差。</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对良导体               以              代入</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则</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对理想导体</a:t>
            </a:r>
            <a:endParaRPr lang="zh-CN" altLang="en-US" sz="2400" strike="noStrike" noProof="1" dirty="0">
              <a:effectLst/>
              <a:latin typeface="+mn-ea"/>
              <a:cs typeface="+mn-ea"/>
            </a:endParaRPr>
          </a:p>
        </p:txBody>
      </p:sp>
      <p:graphicFrame>
        <p:nvGraphicFramePr>
          <p:cNvPr id="6148" name="对象 7172"/>
          <p:cNvGraphicFramePr>
            <a:graphicFrameLocks noChangeAspect="1"/>
          </p:cNvGraphicFramePr>
          <p:nvPr>
            <p:custDataLst>
              <p:tags r:id="rId11"/>
            </p:custDataLst>
          </p:nvPr>
        </p:nvGraphicFramePr>
        <p:xfrm>
          <a:off x="2336800" y="1738313"/>
          <a:ext cx="2070143" cy="900000"/>
        </p:xfrm>
        <a:graphic>
          <a:graphicData uri="http://schemas.openxmlformats.org/presentationml/2006/ole">
            <mc:AlternateContent xmlns:mc="http://schemas.openxmlformats.org/markup-compatibility/2006">
              <mc:Choice xmlns:v="urn:schemas-microsoft-com:vml" Requires="v">
                <p:oleObj spid="_x0000_s3092" name="" r:id="rId12" imgW="902335" imgH="394335" progId="Equation.3">
                  <p:embed/>
                </p:oleObj>
              </mc:Choice>
              <mc:Fallback>
                <p:oleObj name="" r:id="rId12" imgW="902335" imgH="394335" progId="Equation.3">
                  <p:embed/>
                  <p:pic>
                    <p:nvPicPr>
                      <p:cNvPr id="0" name="图片 3091"/>
                      <p:cNvPicPr/>
                      <p:nvPr/>
                    </p:nvPicPr>
                    <p:blipFill>
                      <a:blip r:embed="rId13"/>
                      <a:stretch>
                        <a:fillRect/>
                      </a:stretch>
                    </p:blipFill>
                    <p:spPr>
                      <a:xfrm>
                        <a:off x="2336800" y="1738313"/>
                        <a:ext cx="2070143" cy="900000"/>
                      </a:xfrm>
                      <a:prstGeom prst="rect">
                        <a:avLst/>
                      </a:prstGeom>
                      <a:noFill/>
                      <a:ln w="38100">
                        <a:noFill/>
                        <a:miter/>
                      </a:ln>
                    </p:spPr>
                  </p:pic>
                </p:oleObj>
              </mc:Fallback>
            </mc:AlternateContent>
          </a:graphicData>
        </a:graphic>
      </p:graphicFrame>
      <p:graphicFrame>
        <p:nvGraphicFramePr>
          <p:cNvPr id="6149" name="对象 7173"/>
          <p:cNvGraphicFramePr>
            <a:graphicFrameLocks noChangeAspect="1"/>
          </p:cNvGraphicFramePr>
          <p:nvPr>
            <p:custDataLst>
              <p:tags r:id="rId14"/>
            </p:custDataLst>
          </p:nvPr>
        </p:nvGraphicFramePr>
        <p:xfrm>
          <a:off x="4876483" y="1738630"/>
          <a:ext cx="2012024" cy="1044000"/>
        </p:xfrm>
        <a:graphic>
          <a:graphicData uri="http://schemas.openxmlformats.org/presentationml/2006/ole">
            <mc:AlternateContent xmlns:mc="http://schemas.openxmlformats.org/markup-compatibility/2006">
              <mc:Choice xmlns:v="urn:schemas-microsoft-com:vml" Requires="v">
                <p:oleObj spid="_x0000_s3095" name="" r:id="rId15" imgW="927735" imgH="483235" progId="Equation.3">
                  <p:embed/>
                </p:oleObj>
              </mc:Choice>
              <mc:Fallback>
                <p:oleObj name="" r:id="rId15" imgW="927735" imgH="483235" progId="Equation.3">
                  <p:embed/>
                  <p:pic>
                    <p:nvPicPr>
                      <p:cNvPr id="0" name="图片 3094"/>
                      <p:cNvPicPr/>
                      <p:nvPr/>
                    </p:nvPicPr>
                    <p:blipFill>
                      <a:blip r:embed="rId16"/>
                      <a:stretch>
                        <a:fillRect/>
                      </a:stretch>
                    </p:blipFill>
                    <p:spPr>
                      <a:xfrm>
                        <a:off x="4876483" y="1738630"/>
                        <a:ext cx="2012024" cy="1044000"/>
                      </a:xfrm>
                      <a:prstGeom prst="rect">
                        <a:avLst/>
                      </a:prstGeom>
                      <a:noFill/>
                      <a:ln w="38100">
                        <a:noFill/>
                        <a:miter/>
                      </a:ln>
                    </p:spPr>
                  </p:pic>
                </p:oleObj>
              </mc:Fallback>
            </mc:AlternateContent>
          </a:graphicData>
        </a:graphic>
      </p:graphicFrame>
      <p:graphicFrame>
        <p:nvGraphicFramePr>
          <p:cNvPr id="6150" name="对象 7174"/>
          <p:cNvGraphicFramePr>
            <a:graphicFrameLocks noChangeAspect="1"/>
          </p:cNvGraphicFramePr>
          <p:nvPr>
            <p:custDataLst>
              <p:tags r:id="rId17"/>
            </p:custDataLst>
          </p:nvPr>
        </p:nvGraphicFramePr>
        <p:xfrm>
          <a:off x="7081203" y="2831783"/>
          <a:ext cx="2362200" cy="1225550"/>
        </p:xfrm>
        <a:graphic>
          <a:graphicData uri="http://schemas.openxmlformats.org/presentationml/2006/ole">
            <mc:AlternateContent xmlns:mc="http://schemas.openxmlformats.org/markup-compatibility/2006">
              <mc:Choice xmlns:v="urn:schemas-microsoft-com:vml" Requires="v">
                <p:oleObj spid="_x0000_s3093" name="" r:id="rId18" imgW="927735" imgH="483235" progId="Equation.3">
                  <p:embed/>
                </p:oleObj>
              </mc:Choice>
              <mc:Fallback>
                <p:oleObj name="" r:id="rId18" imgW="927735" imgH="483235" progId="Equation.3">
                  <p:embed/>
                  <p:pic>
                    <p:nvPicPr>
                      <p:cNvPr id="0" name="图片 3092"/>
                      <p:cNvPicPr/>
                      <p:nvPr/>
                    </p:nvPicPr>
                    <p:blipFill>
                      <a:blip r:embed="rId19"/>
                      <a:stretch>
                        <a:fillRect/>
                      </a:stretch>
                    </p:blipFill>
                    <p:spPr>
                      <a:xfrm>
                        <a:off x="7081203" y="2831783"/>
                        <a:ext cx="2362200" cy="1225550"/>
                      </a:xfrm>
                      <a:prstGeom prst="rect">
                        <a:avLst/>
                      </a:prstGeom>
                      <a:noFill/>
                      <a:ln w="38100">
                        <a:noFill/>
                        <a:miter/>
                      </a:ln>
                    </p:spPr>
                  </p:pic>
                </p:oleObj>
              </mc:Fallback>
            </mc:AlternateContent>
          </a:graphicData>
        </a:graphic>
      </p:graphicFrame>
      <p:graphicFrame>
        <p:nvGraphicFramePr>
          <p:cNvPr id="6151" name="对象 7175"/>
          <p:cNvGraphicFramePr>
            <a:graphicFrameLocks noChangeAspect="1"/>
          </p:cNvGraphicFramePr>
          <p:nvPr>
            <p:custDataLst>
              <p:tags r:id="rId20"/>
            </p:custDataLst>
          </p:nvPr>
        </p:nvGraphicFramePr>
        <p:xfrm>
          <a:off x="3440113" y="3200083"/>
          <a:ext cx="1410428" cy="540000"/>
        </p:xfrm>
        <a:graphic>
          <a:graphicData uri="http://schemas.openxmlformats.org/presentationml/2006/ole">
            <mc:AlternateContent xmlns:mc="http://schemas.openxmlformats.org/markup-compatibility/2006">
              <mc:Choice xmlns:v="urn:schemas-microsoft-com:vml" Requires="v">
                <p:oleObj spid="_x0000_s3094" name="" r:id="rId21" imgW="597535" imgH="228600" progId="Equation.3">
                  <p:embed/>
                </p:oleObj>
              </mc:Choice>
              <mc:Fallback>
                <p:oleObj name="" r:id="rId21" imgW="597535" imgH="228600" progId="Equation.3">
                  <p:embed/>
                  <p:pic>
                    <p:nvPicPr>
                      <p:cNvPr id="0" name="图片 3093"/>
                      <p:cNvPicPr/>
                      <p:nvPr/>
                    </p:nvPicPr>
                    <p:blipFill>
                      <a:blip r:embed="rId22"/>
                      <a:stretch>
                        <a:fillRect/>
                      </a:stretch>
                    </p:blipFill>
                    <p:spPr>
                      <a:xfrm>
                        <a:off x="3440113" y="3200083"/>
                        <a:ext cx="1410428" cy="540000"/>
                      </a:xfrm>
                      <a:prstGeom prst="rect">
                        <a:avLst/>
                      </a:prstGeom>
                      <a:noFill/>
                      <a:ln w="38100">
                        <a:noFill/>
                        <a:miter/>
                      </a:ln>
                    </p:spPr>
                  </p:pic>
                </p:oleObj>
              </mc:Fallback>
            </mc:AlternateContent>
          </a:graphicData>
        </a:graphic>
      </p:graphicFrame>
      <p:graphicFrame>
        <p:nvGraphicFramePr>
          <p:cNvPr id="6152" name="对象 7176"/>
          <p:cNvGraphicFramePr>
            <a:graphicFrameLocks noChangeAspect="1"/>
          </p:cNvGraphicFramePr>
          <p:nvPr>
            <p:custDataLst>
              <p:tags r:id="rId23"/>
            </p:custDataLst>
          </p:nvPr>
        </p:nvGraphicFramePr>
        <p:xfrm>
          <a:off x="5353368" y="3164205"/>
          <a:ext cx="1049467" cy="612000"/>
        </p:xfrm>
        <a:graphic>
          <a:graphicData uri="http://schemas.openxmlformats.org/presentationml/2006/ole">
            <mc:AlternateContent xmlns:mc="http://schemas.openxmlformats.org/markup-compatibility/2006">
              <mc:Choice xmlns:v="urn:schemas-microsoft-com:vml" Requires="v">
                <p:oleObj spid="_x0000_s3097" name="" r:id="rId24" imgW="394335" imgH="229235" progId="Equation.3">
                  <p:embed/>
                </p:oleObj>
              </mc:Choice>
              <mc:Fallback>
                <p:oleObj name="" r:id="rId24" imgW="394335" imgH="229235" progId="Equation.3">
                  <p:embed/>
                  <p:pic>
                    <p:nvPicPr>
                      <p:cNvPr id="0" name="图片 3096"/>
                      <p:cNvPicPr/>
                      <p:nvPr/>
                    </p:nvPicPr>
                    <p:blipFill>
                      <a:blip r:embed="rId25"/>
                      <a:stretch>
                        <a:fillRect/>
                      </a:stretch>
                    </p:blipFill>
                    <p:spPr>
                      <a:xfrm>
                        <a:off x="5353368" y="3164205"/>
                        <a:ext cx="1049467" cy="612000"/>
                      </a:xfrm>
                      <a:prstGeom prst="rect">
                        <a:avLst/>
                      </a:prstGeom>
                      <a:noFill/>
                      <a:ln w="38100">
                        <a:noFill/>
                        <a:miter/>
                      </a:ln>
                    </p:spPr>
                  </p:pic>
                </p:oleObj>
              </mc:Fallback>
            </mc:AlternateContent>
          </a:graphicData>
        </a:graphic>
      </p:graphicFrame>
      <p:graphicFrame>
        <p:nvGraphicFramePr>
          <p:cNvPr id="6153" name="对象 7177"/>
          <p:cNvGraphicFramePr>
            <a:graphicFrameLocks noChangeAspect="1"/>
          </p:cNvGraphicFramePr>
          <p:nvPr>
            <p:custDataLst>
              <p:tags r:id="rId26"/>
            </p:custDataLst>
          </p:nvPr>
        </p:nvGraphicFramePr>
        <p:xfrm>
          <a:off x="4284028" y="4851400"/>
          <a:ext cx="1682750" cy="1417638"/>
        </p:xfrm>
        <a:graphic>
          <a:graphicData uri="http://schemas.openxmlformats.org/presentationml/2006/ole">
            <mc:AlternateContent xmlns:mc="http://schemas.openxmlformats.org/markup-compatibility/2006">
              <mc:Choice xmlns:v="urn:schemas-microsoft-com:vml" Requires="v">
                <p:oleObj spid="_x0000_s3096" name="" r:id="rId27" imgW="572135" imgH="483235" progId="Equation.3">
                  <p:embed/>
                </p:oleObj>
              </mc:Choice>
              <mc:Fallback>
                <p:oleObj name="" r:id="rId27" imgW="572135" imgH="483235" progId="Equation.3">
                  <p:embed/>
                  <p:pic>
                    <p:nvPicPr>
                      <p:cNvPr id="0" name="图片 3095"/>
                      <p:cNvPicPr/>
                      <p:nvPr/>
                    </p:nvPicPr>
                    <p:blipFill>
                      <a:blip r:embed="rId28"/>
                      <a:stretch>
                        <a:fillRect/>
                      </a:stretch>
                    </p:blipFill>
                    <p:spPr>
                      <a:xfrm>
                        <a:off x="4284028" y="4851400"/>
                        <a:ext cx="1682750" cy="1417638"/>
                      </a:xfrm>
                      <a:prstGeom prst="rect">
                        <a:avLst/>
                      </a:prstGeom>
                      <a:noFill/>
                      <a:ln w="38100">
                        <a:noFill/>
                        <a:miter/>
                      </a:ln>
                    </p:spPr>
                  </p:pic>
                </p:oleObj>
              </mc:Fallback>
            </mc:AlternateContent>
          </a:graphicData>
        </a:graphic>
      </p:graphicFrame>
      <p:graphicFrame>
        <p:nvGraphicFramePr>
          <p:cNvPr id="6154" name="对象 7178"/>
          <p:cNvGraphicFramePr>
            <a:graphicFrameLocks noChangeAspect="1"/>
          </p:cNvGraphicFramePr>
          <p:nvPr>
            <p:custDataLst>
              <p:tags r:id="rId29"/>
            </p:custDataLst>
          </p:nvPr>
        </p:nvGraphicFramePr>
        <p:xfrm>
          <a:off x="6820853" y="4639310"/>
          <a:ext cx="1905000" cy="1720850"/>
        </p:xfrm>
        <a:graphic>
          <a:graphicData uri="http://schemas.openxmlformats.org/presentationml/2006/ole">
            <mc:AlternateContent xmlns:mc="http://schemas.openxmlformats.org/markup-compatibility/2006">
              <mc:Choice xmlns:v="urn:schemas-microsoft-com:vml" Requires="v">
                <p:oleObj spid="_x0000_s3091" name="" r:id="rId30" imgW="788035" imgH="711835" progId="Equation.3">
                  <p:embed/>
                </p:oleObj>
              </mc:Choice>
              <mc:Fallback>
                <p:oleObj name="" r:id="rId30" imgW="788035" imgH="711835" progId="Equation.3">
                  <p:embed/>
                  <p:pic>
                    <p:nvPicPr>
                      <p:cNvPr id="0" name="图片 3090"/>
                      <p:cNvPicPr/>
                      <p:nvPr/>
                    </p:nvPicPr>
                    <p:blipFill>
                      <a:blip r:embed="rId31"/>
                      <a:stretch>
                        <a:fillRect/>
                      </a:stretch>
                    </p:blipFill>
                    <p:spPr>
                      <a:xfrm>
                        <a:off x="6820853" y="4639310"/>
                        <a:ext cx="1905000" cy="17208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6.5.1 </a:t>
            </a:r>
            <a:r>
              <a:rPr sz="2400" b="1" kern="0">
                <a:sym typeface="+mn-ea"/>
              </a:rPr>
              <a:t>电磁波在导体表面上的反射和折射</a:t>
            </a:r>
            <a:r>
              <a:rPr lang="en-US" sz="2400" b="1" kern="0">
                <a:sym typeface="+mn-ea"/>
              </a:rPr>
              <a:t>——正入射</a:t>
            </a:r>
            <a:endParaRPr lang="en-US" sz="2400" b="1" kern="0">
              <a:sym typeface="+mn-ea"/>
            </a:endParaRPr>
          </a:p>
        </p:txBody>
      </p:sp>
      <p:sp>
        <p:nvSpPr>
          <p:cNvPr id="8195" name="文本占位符 8194"/>
          <p:cNvSpPr>
            <a:spLocks noGrp="1"/>
          </p:cNvSpPr>
          <p:nvPr>
            <p:custDataLst>
              <p:tags r:id="rId10"/>
            </p:custDataLst>
          </p:nvPr>
        </p:nvSpPr>
        <p:spPr>
          <a:xfrm>
            <a:off x="2113915" y="1687195"/>
            <a:ext cx="7772400" cy="453390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fontAlgn="base">
              <a:buNone/>
            </a:pPr>
            <a:endParaRPr lang="en-US" altLang="zh-CN" sz="2400" b="1" i="1" strike="noStrike" noProof="1">
              <a:effectLst/>
              <a:latin typeface="宋体" panose="02010600030101010101" pitchFamily="2" charset="-122"/>
            </a:endParaRPr>
          </a:p>
          <a:p>
            <a:pPr fontAlgn="base">
              <a:buNone/>
            </a:pPr>
            <a:endParaRPr lang="en-US" altLang="zh-CN" sz="2400" b="1" i="1" strike="noStrike" noProof="1">
              <a:effectLst/>
              <a:latin typeface="宋体" panose="02010600030101010101" pitchFamily="2" charset="-122"/>
            </a:endParaRPr>
          </a:p>
          <a:p>
            <a:pPr fontAlgn="base">
              <a:buNone/>
            </a:pPr>
            <a:r>
              <a:rPr lang="en-US" altLang="zh-CN" sz="2400" b="1" strike="noStrike" noProof="1">
                <a:effectLst/>
              </a:rPr>
              <a:t>               </a:t>
            </a:r>
            <a:r>
              <a:rPr lang="zh-CN" altLang="en-US" sz="2400" b="1" strike="noStrike" noProof="1">
                <a:effectLst/>
              </a:rPr>
              <a:t>导电媒质               </a:t>
            </a:r>
            <a:r>
              <a:rPr lang="en-US" altLang="zh-CN" sz="2400" b="1" strike="noStrike" noProof="1">
                <a:effectLst/>
              </a:rPr>
              <a:t>              </a:t>
            </a:r>
            <a:r>
              <a:rPr lang="zh-CN" altLang="en-US" sz="2400" b="1" strike="noStrike" noProof="1">
                <a:effectLst/>
              </a:rPr>
              <a:t>      良导体</a:t>
            </a:r>
            <a:endParaRPr lang="zh-CN" altLang="en-US" sz="2400" b="1" strike="noStrike" noProof="1">
              <a:effectLst/>
            </a:endParaRPr>
          </a:p>
          <a:p>
            <a:pPr fontAlgn="base">
              <a:buNone/>
            </a:pPr>
            <a:endParaRPr lang="zh-CN" altLang="en-US" sz="2400" b="1" strike="noStrike" noProof="1">
              <a:effectLst/>
            </a:endParaRPr>
          </a:p>
          <a:p>
            <a:pPr fontAlgn="base">
              <a:buNone/>
            </a:pPr>
            <a:endParaRPr lang="zh-CN" altLang="en-US" sz="2400" b="1" strike="noStrike" noProof="1">
              <a:effectLst/>
            </a:endParaRPr>
          </a:p>
          <a:p>
            <a:pPr fontAlgn="base">
              <a:buNone/>
            </a:pPr>
            <a:endParaRPr lang="zh-CN" altLang="en-US" sz="2400" b="1" strike="noStrike" noProof="1">
              <a:effectLst/>
            </a:endParaRPr>
          </a:p>
          <a:p>
            <a:pPr fontAlgn="base">
              <a:buNone/>
            </a:pPr>
            <a:endParaRPr lang="zh-CN" altLang="en-US" sz="2400" b="1" strike="noStrike" noProof="1">
              <a:effectLst/>
            </a:endParaRPr>
          </a:p>
          <a:p>
            <a:pPr fontAlgn="base">
              <a:buNone/>
            </a:pPr>
            <a:endParaRPr lang="zh-CN" altLang="en-US" sz="2400" b="1" strike="noStrike" noProof="1">
              <a:effectLst/>
            </a:endParaRPr>
          </a:p>
          <a:p>
            <a:pPr fontAlgn="base">
              <a:buNone/>
            </a:pPr>
            <a:r>
              <a:rPr lang="zh-CN" altLang="en-US" sz="2400" b="1" strike="noStrike" noProof="1">
                <a:effectLst/>
              </a:rPr>
              <a:t>理想导体</a:t>
            </a:r>
            <a:endParaRPr lang="zh-CN" altLang="en-US" sz="2400" b="1" strike="noStrike" noProof="1">
              <a:effectLst/>
            </a:endParaRPr>
          </a:p>
          <a:p>
            <a:pPr fontAlgn="base"/>
            <a:endParaRPr lang="zh-CN" altLang="en-US" sz="2400" b="1" strike="noStrike" noProof="1">
              <a:effectLst/>
            </a:endParaRPr>
          </a:p>
        </p:txBody>
      </p:sp>
      <p:graphicFrame>
        <p:nvGraphicFramePr>
          <p:cNvPr id="7171" name="对象 8195"/>
          <p:cNvGraphicFramePr>
            <a:graphicFrameLocks noChangeAspect="1"/>
          </p:cNvGraphicFramePr>
          <p:nvPr>
            <p:custDataLst>
              <p:tags r:id="rId11"/>
            </p:custDataLst>
          </p:nvPr>
        </p:nvGraphicFramePr>
        <p:xfrm>
          <a:off x="2226628" y="1342708"/>
          <a:ext cx="3124200" cy="1230312"/>
        </p:xfrm>
        <a:graphic>
          <a:graphicData uri="http://schemas.openxmlformats.org/presentationml/2006/ole">
            <mc:AlternateContent xmlns:mc="http://schemas.openxmlformats.org/markup-compatibility/2006">
              <mc:Choice xmlns:v="urn:schemas-microsoft-com:vml" Requires="v">
                <p:oleObj spid="_x0000_s3078" name="" r:id="rId12" imgW="1195070" imgH="470535" progId="Equation.3">
                  <p:embed/>
                </p:oleObj>
              </mc:Choice>
              <mc:Fallback>
                <p:oleObj name="" r:id="rId12" imgW="1195070" imgH="470535" progId="Equation.3">
                  <p:embed/>
                  <p:pic>
                    <p:nvPicPr>
                      <p:cNvPr id="0" name="图片 3077"/>
                      <p:cNvPicPr/>
                      <p:nvPr/>
                    </p:nvPicPr>
                    <p:blipFill>
                      <a:blip r:embed="rId13"/>
                      <a:stretch>
                        <a:fillRect/>
                      </a:stretch>
                    </p:blipFill>
                    <p:spPr>
                      <a:xfrm>
                        <a:off x="2226628" y="1342708"/>
                        <a:ext cx="3124200" cy="1230312"/>
                      </a:xfrm>
                      <a:prstGeom prst="rect">
                        <a:avLst/>
                      </a:prstGeom>
                      <a:noFill/>
                      <a:ln w="38100">
                        <a:noFill/>
                        <a:miter/>
                      </a:ln>
                    </p:spPr>
                  </p:pic>
                </p:oleObj>
              </mc:Fallback>
            </mc:AlternateContent>
          </a:graphicData>
        </a:graphic>
      </p:graphicFrame>
      <p:graphicFrame>
        <p:nvGraphicFramePr>
          <p:cNvPr id="7172" name="对象 8196"/>
          <p:cNvGraphicFramePr>
            <a:graphicFrameLocks noChangeAspect="1"/>
          </p:cNvGraphicFramePr>
          <p:nvPr>
            <p:custDataLst>
              <p:tags r:id="rId14"/>
            </p:custDataLst>
          </p:nvPr>
        </p:nvGraphicFramePr>
        <p:xfrm>
          <a:off x="5971540" y="1271270"/>
          <a:ext cx="3124200" cy="1271588"/>
        </p:xfrm>
        <a:graphic>
          <a:graphicData uri="http://schemas.openxmlformats.org/presentationml/2006/ole">
            <mc:AlternateContent xmlns:mc="http://schemas.openxmlformats.org/markup-compatibility/2006">
              <mc:Choice xmlns:v="urn:schemas-microsoft-com:vml" Requires="v">
                <p:oleObj spid="_x0000_s3079" name="" r:id="rId15" imgW="1156970" imgH="470535" progId="Equation.3">
                  <p:embed/>
                </p:oleObj>
              </mc:Choice>
              <mc:Fallback>
                <p:oleObj name="" r:id="rId15" imgW="1156970" imgH="470535" progId="Equation.3">
                  <p:embed/>
                  <p:pic>
                    <p:nvPicPr>
                      <p:cNvPr id="0" name="图片 3078"/>
                      <p:cNvPicPr/>
                      <p:nvPr/>
                    </p:nvPicPr>
                    <p:blipFill>
                      <a:blip r:embed="rId16"/>
                      <a:stretch>
                        <a:fillRect/>
                      </a:stretch>
                    </p:blipFill>
                    <p:spPr>
                      <a:xfrm>
                        <a:off x="5971540" y="1271270"/>
                        <a:ext cx="3124200" cy="1271588"/>
                      </a:xfrm>
                      <a:prstGeom prst="rect">
                        <a:avLst/>
                      </a:prstGeom>
                      <a:noFill/>
                      <a:ln w="38100">
                        <a:noFill/>
                        <a:miter/>
                      </a:ln>
                    </p:spPr>
                  </p:pic>
                </p:oleObj>
              </mc:Fallback>
            </mc:AlternateContent>
          </a:graphicData>
        </a:graphic>
      </p:graphicFrame>
      <p:graphicFrame>
        <p:nvGraphicFramePr>
          <p:cNvPr id="7173" name="对象 8197"/>
          <p:cNvGraphicFramePr>
            <a:graphicFrameLocks noChangeAspect="1"/>
          </p:cNvGraphicFramePr>
          <p:nvPr>
            <p:custDataLst>
              <p:tags r:id="rId17"/>
            </p:custDataLst>
          </p:nvPr>
        </p:nvGraphicFramePr>
        <p:xfrm>
          <a:off x="2875915" y="3272155"/>
          <a:ext cx="2857500" cy="1169988"/>
        </p:xfrm>
        <a:graphic>
          <a:graphicData uri="http://schemas.openxmlformats.org/presentationml/2006/ole">
            <mc:AlternateContent xmlns:mc="http://schemas.openxmlformats.org/markup-compatibility/2006">
              <mc:Choice xmlns:v="urn:schemas-microsoft-com:vml" Requires="v">
                <p:oleObj spid="_x0000_s3080" name="" r:id="rId18" imgW="1207770" imgH="495935" progId="Equation.3">
                  <p:embed/>
                </p:oleObj>
              </mc:Choice>
              <mc:Fallback>
                <p:oleObj name="" r:id="rId18" imgW="1207770" imgH="495935" progId="Equation.3">
                  <p:embed/>
                  <p:pic>
                    <p:nvPicPr>
                      <p:cNvPr id="0" name="图片 3079"/>
                      <p:cNvPicPr/>
                      <p:nvPr/>
                    </p:nvPicPr>
                    <p:blipFill>
                      <a:blip r:embed="rId19"/>
                      <a:stretch>
                        <a:fillRect/>
                      </a:stretch>
                    </p:blipFill>
                    <p:spPr>
                      <a:xfrm>
                        <a:off x="2875915" y="3272155"/>
                        <a:ext cx="2857500" cy="1169988"/>
                      </a:xfrm>
                      <a:prstGeom prst="rect">
                        <a:avLst/>
                      </a:prstGeom>
                      <a:noFill/>
                      <a:ln w="38100">
                        <a:noFill/>
                        <a:miter/>
                      </a:ln>
                    </p:spPr>
                  </p:pic>
                </p:oleObj>
              </mc:Fallback>
            </mc:AlternateContent>
          </a:graphicData>
        </a:graphic>
      </p:graphicFrame>
      <p:graphicFrame>
        <p:nvGraphicFramePr>
          <p:cNvPr id="7174" name="对象 8198"/>
          <p:cNvGraphicFramePr>
            <a:graphicFrameLocks noChangeAspect="1"/>
          </p:cNvGraphicFramePr>
          <p:nvPr>
            <p:custDataLst>
              <p:tags r:id="rId20"/>
            </p:custDataLst>
          </p:nvPr>
        </p:nvGraphicFramePr>
        <p:xfrm>
          <a:off x="6403340" y="3326130"/>
          <a:ext cx="2824163" cy="1025525"/>
        </p:xfrm>
        <a:graphic>
          <a:graphicData uri="http://schemas.openxmlformats.org/presentationml/2006/ole">
            <mc:AlternateContent xmlns:mc="http://schemas.openxmlformats.org/markup-compatibility/2006">
              <mc:Choice xmlns:v="urn:schemas-microsoft-com:vml" Requires="v">
                <p:oleObj spid="_x0000_s3081" name="" r:id="rId21" imgW="1220470" imgH="445135" progId="Equation.3">
                  <p:embed/>
                </p:oleObj>
              </mc:Choice>
              <mc:Fallback>
                <p:oleObj name="" r:id="rId21" imgW="1220470" imgH="445135" progId="Equation.3">
                  <p:embed/>
                  <p:pic>
                    <p:nvPicPr>
                      <p:cNvPr id="0" name="图片 3080"/>
                      <p:cNvPicPr/>
                      <p:nvPr/>
                    </p:nvPicPr>
                    <p:blipFill>
                      <a:blip r:embed="rId22"/>
                      <a:stretch>
                        <a:fillRect/>
                      </a:stretch>
                    </p:blipFill>
                    <p:spPr>
                      <a:xfrm>
                        <a:off x="6403340" y="3326130"/>
                        <a:ext cx="2824163" cy="1025525"/>
                      </a:xfrm>
                      <a:prstGeom prst="rect">
                        <a:avLst/>
                      </a:prstGeom>
                      <a:noFill/>
                      <a:ln w="38100">
                        <a:noFill/>
                        <a:miter/>
                      </a:ln>
                    </p:spPr>
                  </p:pic>
                </p:oleObj>
              </mc:Fallback>
            </mc:AlternateContent>
          </a:graphicData>
        </a:graphic>
      </p:graphicFrame>
      <p:graphicFrame>
        <p:nvGraphicFramePr>
          <p:cNvPr id="7175" name="对象 8199"/>
          <p:cNvGraphicFramePr>
            <a:graphicFrameLocks noChangeAspect="1"/>
          </p:cNvGraphicFramePr>
          <p:nvPr>
            <p:custDataLst>
              <p:tags r:id="rId23"/>
            </p:custDataLst>
          </p:nvPr>
        </p:nvGraphicFramePr>
        <p:xfrm>
          <a:off x="4026853" y="5159058"/>
          <a:ext cx="1409700" cy="703262"/>
        </p:xfrm>
        <a:graphic>
          <a:graphicData uri="http://schemas.openxmlformats.org/presentationml/2006/ole">
            <mc:AlternateContent xmlns:mc="http://schemas.openxmlformats.org/markup-compatibility/2006">
              <mc:Choice xmlns:v="urn:schemas-microsoft-com:vml" Requires="v">
                <p:oleObj spid="_x0000_s3076" name="" r:id="rId24" imgW="432435" imgH="215900" progId="Equation.3">
                  <p:embed/>
                </p:oleObj>
              </mc:Choice>
              <mc:Fallback>
                <p:oleObj name="" r:id="rId24" imgW="432435" imgH="215900" progId="Equation.3">
                  <p:embed/>
                  <p:pic>
                    <p:nvPicPr>
                      <p:cNvPr id="0" name="图片 3075"/>
                      <p:cNvPicPr/>
                      <p:nvPr/>
                    </p:nvPicPr>
                    <p:blipFill>
                      <a:blip r:embed="rId25"/>
                      <a:stretch>
                        <a:fillRect/>
                      </a:stretch>
                    </p:blipFill>
                    <p:spPr>
                      <a:xfrm>
                        <a:off x="4026853" y="5159058"/>
                        <a:ext cx="1409700" cy="703262"/>
                      </a:xfrm>
                      <a:prstGeom prst="rect">
                        <a:avLst/>
                      </a:prstGeom>
                      <a:noFill/>
                      <a:ln w="38100">
                        <a:noFill/>
                        <a:miter/>
                      </a:ln>
                    </p:spPr>
                  </p:pic>
                </p:oleObj>
              </mc:Fallback>
            </mc:AlternateContent>
          </a:graphicData>
        </a:graphic>
      </p:graphicFrame>
      <p:graphicFrame>
        <p:nvGraphicFramePr>
          <p:cNvPr id="7176" name="对象 8200"/>
          <p:cNvGraphicFramePr>
            <a:graphicFrameLocks noChangeAspect="1"/>
          </p:cNvGraphicFramePr>
          <p:nvPr>
            <p:custDataLst>
              <p:tags r:id="rId26"/>
            </p:custDataLst>
          </p:nvPr>
        </p:nvGraphicFramePr>
        <p:xfrm>
          <a:off x="6339840" y="4871720"/>
          <a:ext cx="1574800" cy="1322388"/>
        </p:xfrm>
        <a:graphic>
          <a:graphicData uri="http://schemas.openxmlformats.org/presentationml/2006/ole">
            <mc:AlternateContent xmlns:mc="http://schemas.openxmlformats.org/markup-compatibility/2006">
              <mc:Choice xmlns:v="urn:schemas-microsoft-com:vml" Requires="v">
                <p:oleObj spid="_x0000_s3077" name="" r:id="rId27" imgW="546735" imgH="457835" progId="Equation.3">
                  <p:embed/>
                </p:oleObj>
              </mc:Choice>
              <mc:Fallback>
                <p:oleObj name="" r:id="rId27" imgW="546735" imgH="457835" progId="Equation.3">
                  <p:embed/>
                  <p:pic>
                    <p:nvPicPr>
                      <p:cNvPr id="0" name="图片 3076"/>
                      <p:cNvPicPr/>
                      <p:nvPr/>
                    </p:nvPicPr>
                    <p:blipFill>
                      <a:blip r:embed="rId28"/>
                      <a:stretch>
                        <a:fillRect/>
                      </a:stretch>
                    </p:blipFill>
                    <p:spPr>
                      <a:xfrm>
                        <a:off x="6339840" y="4871720"/>
                        <a:ext cx="1574800" cy="13223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6.5.2 </a:t>
            </a:r>
            <a:r>
              <a:rPr sz="2400" b="1" kern="0">
                <a:sym typeface="+mn-ea"/>
              </a:rPr>
              <a:t>驻波</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电磁波正入射到理想导体表面上，</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8195" name="对象 9219"/>
          <p:cNvGraphicFramePr>
            <a:graphicFrameLocks noChangeAspect="1"/>
          </p:cNvGraphicFramePr>
          <p:nvPr>
            <p:custDataLst>
              <p:tags r:id="rId11"/>
            </p:custDataLst>
          </p:nvPr>
        </p:nvGraphicFramePr>
        <p:xfrm>
          <a:off x="1111885" y="2471738"/>
          <a:ext cx="7772400" cy="557212"/>
        </p:xfrm>
        <a:graphic>
          <a:graphicData uri="http://schemas.openxmlformats.org/presentationml/2006/ole">
            <mc:AlternateContent xmlns:mc="http://schemas.openxmlformats.org/markup-compatibility/2006">
              <mc:Choice xmlns:v="urn:schemas-microsoft-com:vml" Requires="v">
                <p:oleObj spid="_x0000_s3085" name="" r:id="rId12" imgW="3514725" imgH="254000" progId="Equation.3">
                  <p:embed/>
                </p:oleObj>
              </mc:Choice>
              <mc:Fallback>
                <p:oleObj name="" r:id="rId12" imgW="3514725" imgH="254000" progId="Equation.3">
                  <p:embed/>
                  <p:pic>
                    <p:nvPicPr>
                      <p:cNvPr id="0" name="图片 3084"/>
                      <p:cNvPicPr/>
                      <p:nvPr/>
                    </p:nvPicPr>
                    <p:blipFill>
                      <a:blip r:embed="rId13"/>
                      <a:stretch>
                        <a:fillRect/>
                      </a:stretch>
                    </p:blipFill>
                    <p:spPr>
                      <a:xfrm>
                        <a:off x="1111885" y="2471738"/>
                        <a:ext cx="7772400" cy="557212"/>
                      </a:xfrm>
                      <a:prstGeom prst="rect">
                        <a:avLst/>
                      </a:prstGeom>
                      <a:noFill/>
                      <a:ln w="38100">
                        <a:noFill/>
                        <a:miter/>
                      </a:ln>
                    </p:spPr>
                  </p:pic>
                </p:oleObj>
              </mc:Fallback>
            </mc:AlternateContent>
          </a:graphicData>
        </a:graphic>
      </p:graphicFrame>
      <p:graphicFrame>
        <p:nvGraphicFramePr>
          <p:cNvPr id="8196" name="对象 9220"/>
          <p:cNvGraphicFramePr>
            <a:graphicFrameLocks noChangeAspect="1"/>
          </p:cNvGraphicFramePr>
          <p:nvPr>
            <p:custDataLst>
              <p:tags r:id="rId14"/>
            </p:custDataLst>
          </p:nvPr>
        </p:nvGraphicFramePr>
        <p:xfrm>
          <a:off x="2776538" y="3186430"/>
          <a:ext cx="5863282" cy="864000"/>
        </p:xfrm>
        <a:graphic>
          <a:graphicData uri="http://schemas.openxmlformats.org/presentationml/2006/ole">
            <mc:AlternateContent xmlns:mc="http://schemas.openxmlformats.org/markup-compatibility/2006">
              <mc:Choice xmlns:v="urn:schemas-microsoft-com:vml" Requires="v">
                <p:oleObj spid="_x0000_s3083" name="" r:id="rId15" imgW="2398395" imgH="355600" progId="Equation.3">
                  <p:embed/>
                </p:oleObj>
              </mc:Choice>
              <mc:Fallback>
                <p:oleObj name="" r:id="rId15" imgW="2398395" imgH="355600" progId="Equation.3">
                  <p:embed/>
                  <p:pic>
                    <p:nvPicPr>
                      <p:cNvPr id="0" name="图片 3082"/>
                      <p:cNvPicPr/>
                      <p:nvPr/>
                    </p:nvPicPr>
                    <p:blipFill>
                      <a:blip r:embed="rId16"/>
                      <a:stretch>
                        <a:fillRect/>
                      </a:stretch>
                    </p:blipFill>
                    <p:spPr>
                      <a:xfrm>
                        <a:off x="2776538" y="3186430"/>
                        <a:ext cx="5863282" cy="864000"/>
                      </a:xfrm>
                      <a:prstGeom prst="rect">
                        <a:avLst/>
                      </a:prstGeom>
                      <a:noFill/>
                      <a:ln w="38100">
                        <a:noFill/>
                        <a:miter/>
                      </a:ln>
                    </p:spPr>
                  </p:pic>
                </p:oleObj>
              </mc:Fallback>
            </mc:AlternateContent>
          </a:graphicData>
        </a:graphic>
      </p:graphicFrame>
      <p:graphicFrame>
        <p:nvGraphicFramePr>
          <p:cNvPr id="8197" name="内容占位符 9221"/>
          <p:cNvGraphicFramePr>
            <a:graphicFrameLocks noChangeAspect="1"/>
          </p:cNvGraphicFramePr>
          <p:nvPr>
            <p:custDataLst>
              <p:tags r:id="rId17"/>
            </p:custDataLst>
          </p:nvPr>
        </p:nvGraphicFramePr>
        <p:xfrm>
          <a:off x="1111568" y="4768850"/>
          <a:ext cx="7704137" cy="918845"/>
        </p:xfrm>
        <a:graphic>
          <a:graphicData uri="http://schemas.openxmlformats.org/presentationml/2006/ole">
            <mc:AlternateContent xmlns:mc="http://schemas.openxmlformats.org/markup-compatibility/2006">
              <mc:Choice xmlns:v="urn:schemas-microsoft-com:vml" Requires="v">
                <p:oleObj spid="_x0000_s3084" name="" r:id="rId18" imgW="3288030" imgH="393700" progId="Equation.3">
                  <p:embed/>
                </p:oleObj>
              </mc:Choice>
              <mc:Fallback>
                <p:oleObj name="" r:id="rId18" imgW="3288030" imgH="393700" progId="Equation.3">
                  <p:embed/>
                  <p:pic>
                    <p:nvPicPr>
                      <p:cNvPr id="0" name="图片 3083"/>
                      <p:cNvPicPr/>
                      <p:nvPr/>
                    </p:nvPicPr>
                    <p:blipFill>
                      <a:blip r:embed="rId19"/>
                      <a:stretch>
                        <a:fillRect/>
                      </a:stretch>
                    </p:blipFill>
                    <p:spPr>
                      <a:xfrm>
                        <a:off x="1111568" y="4768850"/>
                        <a:ext cx="7704137" cy="918845"/>
                      </a:xfrm>
                      <a:prstGeom prst="rect">
                        <a:avLst/>
                      </a:prstGeom>
                      <a:noFill/>
                      <a:ln w="38100">
                        <a:miter/>
                      </a:ln>
                    </p:spPr>
                  </p:pic>
                </p:oleObj>
              </mc:Fallback>
            </mc:AlternateContent>
          </a:graphicData>
        </a:graphic>
      </p:graphicFrame>
      <p:grpSp>
        <p:nvGrpSpPr>
          <p:cNvPr id="8198" name="组合 9222"/>
          <p:cNvGrpSpPr/>
          <p:nvPr/>
        </p:nvGrpSpPr>
        <p:grpSpPr>
          <a:xfrm>
            <a:off x="9820275" y="3871595"/>
            <a:ext cx="2655888" cy="2427288"/>
            <a:chOff x="0" y="0"/>
            <a:chExt cx="1854" cy="1935"/>
          </a:xfrm>
        </p:grpSpPr>
        <p:sp>
          <p:nvSpPr>
            <p:cNvPr id="8199" name="文本框 9223"/>
            <p:cNvSpPr txBox="1"/>
            <p:nvPr>
              <p:custDataLst>
                <p:tags r:id="rId20"/>
              </p:custDataLst>
            </p:nvPr>
          </p:nvSpPr>
          <p:spPr>
            <a:xfrm>
              <a:off x="875" y="0"/>
              <a:ext cx="209" cy="292"/>
            </a:xfrm>
            <a:prstGeom prst="rect">
              <a:avLst/>
            </a:prstGeom>
            <a:noFill/>
            <a:ln w="9525">
              <a:noFill/>
            </a:ln>
          </p:spPr>
          <p:txBody>
            <a:bodyPr wrap="none" anchor="t" anchorCtr="0">
              <a:spAutoFit/>
            </a:bodyPr>
            <a:p>
              <a:r>
                <a:rPr lang="en-US" altLang="zh-CN" dirty="0">
                  <a:latin typeface="Arial" panose="020B0604020202020204" pitchFamily="34" charset="0"/>
                </a:rPr>
                <a:t>x</a:t>
              </a:r>
              <a:endParaRPr lang="en-US" altLang="zh-CN" dirty="0">
                <a:latin typeface="Arial" panose="020B0604020202020204" pitchFamily="34" charset="0"/>
              </a:endParaRPr>
            </a:p>
          </p:txBody>
        </p:sp>
        <p:sp>
          <p:nvSpPr>
            <p:cNvPr id="8200" name="矩形 9224"/>
            <p:cNvSpPr/>
            <p:nvPr>
              <p:custDataLst>
                <p:tags r:id="rId21"/>
              </p:custDataLst>
            </p:nvPr>
          </p:nvSpPr>
          <p:spPr>
            <a:xfrm>
              <a:off x="816" y="317"/>
              <a:ext cx="690" cy="1289"/>
            </a:xfrm>
            <a:prstGeom prst="rect">
              <a:avLst/>
            </a:prstGeom>
            <a:pattFill prst="ltDnDiag">
              <a:fgClr>
                <a:schemeClr val="accent1"/>
              </a:fgClr>
              <a:bgClr>
                <a:schemeClr val="bg1"/>
              </a:bgClr>
            </a:pattFill>
            <a:ln w="9525">
              <a:noFill/>
            </a:ln>
          </p:spPr>
          <p:txBody>
            <a:bodyPr anchor="t" anchorCtr="0"/>
            <a:p>
              <a:endParaRPr lang="zh-CN" altLang="en-US">
                <a:latin typeface="Arial" panose="020B0604020202020204" pitchFamily="34" charset="0"/>
              </a:endParaRPr>
            </a:p>
          </p:txBody>
        </p:sp>
        <p:sp>
          <p:nvSpPr>
            <p:cNvPr id="8201" name="矩形 9225"/>
            <p:cNvSpPr/>
            <p:nvPr>
              <p:custDataLst>
                <p:tags r:id="rId22"/>
              </p:custDataLst>
            </p:nvPr>
          </p:nvSpPr>
          <p:spPr>
            <a:xfrm>
              <a:off x="136" y="317"/>
              <a:ext cx="691" cy="1289"/>
            </a:xfrm>
            <a:prstGeom prst="rect">
              <a:avLst/>
            </a:prstGeom>
            <a:pattFill prst="dkUpDiag">
              <a:fgClr>
                <a:schemeClr val="accent1"/>
              </a:fgClr>
              <a:bgClr>
                <a:schemeClr val="bg1"/>
              </a:bgClr>
            </a:pattFill>
            <a:ln w="9525">
              <a:noFill/>
            </a:ln>
          </p:spPr>
          <p:txBody>
            <a:bodyPr anchor="t" anchorCtr="0"/>
            <a:p>
              <a:endParaRPr lang="zh-CN" altLang="en-US">
                <a:latin typeface="Arial" panose="020B0604020202020204" pitchFamily="34" charset="0"/>
              </a:endParaRPr>
            </a:p>
          </p:txBody>
        </p:sp>
        <p:sp>
          <p:nvSpPr>
            <p:cNvPr id="8202" name="直接连接符 9226"/>
            <p:cNvSpPr/>
            <p:nvPr>
              <p:custDataLst>
                <p:tags r:id="rId23"/>
              </p:custDataLst>
            </p:nvPr>
          </p:nvSpPr>
          <p:spPr>
            <a:xfrm>
              <a:off x="0" y="1002"/>
              <a:ext cx="1613"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8203" name="直接连接符 9227"/>
            <p:cNvSpPr/>
            <p:nvPr>
              <p:custDataLst>
                <p:tags r:id="rId24"/>
              </p:custDataLst>
            </p:nvPr>
          </p:nvSpPr>
          <p:spPr>
            <a:xfrm flipV="1">
              <a:off x="830" y="143"/>
              <a:ext cx="0" cy="1623"/>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8204" name="文本框 9228"/>
            <p:cNvSpPr txBox="1"/>
            <p:nvPr>
              <p:custDataLst>
                <p:tags r:id="rId25"/>
              </p:custDataLst>
            </p:nvPr>
          </p:nvSpPr>
          <p:spPr>
            <a:xfrm>
              <a:off x="1646" y="871"/>
              <a:ext cx="208" cy="292"/>
            </a:xfrm>
            <a:prstGeom prst="rect">
              <a:avLst/>
            </a:prstGeom>
            <a:noFill/>
            <a:ln w="9525">
              <a:noFill/>
            </a:ln>
          </p:spPr>
          <p:txBody>
            <a:bodyPr wrap="none" anchor="t" anchorCtr="0">
              <a:spAutoFit/>
            </a:bodyPr>
            <a:p>
              <a:r>
                <a:rPr lang="en-US" altLang="zh-CN" dirty="0">
                  <a:latin typeface="Arial" panose="020B0604020202020204" pitchFamily="34" charset="0"/>
                </a:rPr>
                <a:t>z</a:t>
              </a:r>
              <a:endParaRPr lang="en-US" altLang="zh-CN" dirty="0">
                <a:latin typeface="Arial" panose="020B0604020202020204" pitchFamily="34" charset="0"/>
              </a:endParaRPr>
            </a:p>
          </p:txBody>
        </p:sp>
        <p:sp>
          <p:nvSpPr>
            <p:cNvPr id="8205" name="直接连接符 9229"/>
            <p:cNvSpPr/>
            <p:nvPr>
              <p:custDataLst>
                <p:tags r:id="rId26"/>
              </p:custDataLst>
            </p:nvPr>
          </p:nvSpPr>
          <p:spPr>
            <a:xfrm flipH="1" flipV="1">
              <a:off x="0" y="998"/>
              <a:ext cx="830" cy="4"/>
            </a:xfrm>
            <a:prstGeom prst="line">
              <a:avLst/>
            </a:prstGeom>
            <a:ln w="9525" cap="flat" cmpd="sng">
              <a:solidFill>
                <a:schemeClr val="tx1"/>
              </a:solidFill>
              <a:prstDash val="solid"/>
              <a:round/>
              <a:headEnd type="triangle" w="med" len="med"/>
              <a:tailEnd type="triangle" w="med" len="med"/>
            </a:ln>
          </p:spPr>
          <p:txBody>
            <a:bodyPr anchor="t" anchorCtr="0"/>
            <a:p>
              <a:endParaRPr lang="zh-CN" altLang="en-US">
                <a:latin typeface="Arial" panose="020B0604020202020204" pitchFamily="34" charset="0"/>
              </a:endParaRPr>
            </a:p>
          </p:txBody>
        </p:sp>
        <p:sp>
          <p:nvSpPr>
            <p:cNvPr id="8206" name="直接连接符 9230"/>
            <p:cNvSpPr/>
            <p:nvPr>
              <p:custDataLst>
                <p:tags r:id="rId27"/>
              </p:custDataLst>
            </p:nvPr>
          </p:nvSpPr>
          <p:spPr>
            <a:xfrm flipV="1">
              <a:off x="830" y="998"/>
              <a:ext cx="576" cy="4"/>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8207" name="直接连接符 9231"/>
            <p:cNvSpPr/>
            <p:nvPr>
              <p:custDataLst>
                <p:tags r:id="rId28"/>
              </p:custDataLst>
            </p:nvPr>
          </p:nvSpPr>
          <p:spPr>
            <a:xfrm flipH="1" flipV="1">
              <a:off x="544" y="816"/>
              <a:ext cx="6" cy="20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8208" name="椭圆 9232"/>
            <p:cNvSpPr/>
            <p:nvPr>
              <p:custDataLst>
                <p:tags r:id="rId29"/>
              </p:custDataLst>
            </p:nvPr>
          </p:nvSpPr>
          <p:spPr>
            <a:xfrm flipH="1" flipV="1">
              <a:off x="526" y="976"/>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8209" name="直接连接符 9233"/>
            <p:cNvSpPr/>
            <p:nvPr>
              <p:custDataLst>
                <p:tags r:id="rId30"/>
              </p:custDataLst>
            </p:nvPr>
          </p:nvSpPr>
          <p:spPr>
            <a:xfrm>
              <a:off x="272" y="816"/>
              <a:ext cx="2" cy="181"/>
            </a:xfrm>
            <a:prstGeom prst="line">
              <a:avLst/>
            </a:prstGeom>
            <a:ln w="9525" cap="flat" cmpd="sng">
              <a:solidFill>
                <a:schemeClr val="tx1"/>
              </a:solidFill>
              <a:prstDash val="solid"/>
              <a:round/>
              <a:headEnd type="triangle" w="med" len="med"/>
              <a:tailEnd type="none" w="med" len="med"/>
            </a:ln>
          </p:spPr>
          <p:txBody>
            <a:bodyPr anchor="t" anchorCtr="0"/>
            <a:p>
              <a:endParaRPr lang="zh-CN" altLang="en-US">
                <a:latin typeface="Arial" panose="020B0604020202020204" pitchFamily="34" charset="0"/>
              </a:endParaRPr>
            </a:p>
          </p:txBody>
        </p:sp>
        <p:sp>
          <p:nvSpPr>
            <p:cNvPr id="8210" name="椭圆 9234"/>
            <p:cNvSpPr/>
            <p:nvPr>
              <p:custDataLst>
                <p:tags r:id="rId31"/>
              </p:custDataLst>
            </p:nvPr>
          </p:nvSpPr>
          <p:spPr>
            <a:xfrm flipH="1" flipV="1">
              <a:off x="1106" y="980"/>
              <a:ext cx="46" cy="48"/>
            </a:xfrm>
            <a:prstGeom prst="ellipse">
              <a:avLst/>
            </a:prstGeom>
            <a:solidFill>
              <a:schemeClr val="tx1"/>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8211" name="直接连接符 9235"/>
            <p:cNvSpPr/>
            <p:nvPr>
              <p:custDataLst>
                <p:tags r:id="rId32"/>
              </p:custDataLst>
            </p:nvPr>
          </p:nvSpPr>
          <p:spPr>
            <a:xfrm flipV="1">
              <a:off x="1125" y="771"/>
              <a:ext cx="0" cy="227"/>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aphicFrame>
          <p:nvGraphicFramePr>
            <p:cNvPr id="8212" name="对象 9236"/>
            <p:cNvGraphicFramePr>
              <a:graphicFrameLocks noChangeAspect="1"/>
            </p:cNvGraphicFramePr>
            <p:nvPr>
              <p:custDataLst>
                <p:tags r:id="rId33"/>
              </p:custDataLst>
            </p:nvPr>
          </p:nvGraphicFramePr>
          <p:xfrm>
            <a:off x="1088" y="590"/>
            <a:ext cx="227" cy="225"/>
          </p:xfrm>
          <a:graphic>
            <a:graphicData uri="http://schemas.openxmlformats.org/presentationml/2006/ole">
              <mc:AlternateContent xmlns:mc="http://schemas.openxmlformats.org/markup-compatibility/2006">
                <mc:Choice xmlns:v="urn:schemas-microsoft-com:vml" Requires="v">
                  <p:oleObj spid="_x0000_s3126" name="" r:id="rId34" imgW="204470" imgH="191135" progId="Equation.3">
                    <p:embed/>
                  </p:oleObj>
                </mc:Choice>
                <mc:Fallback>
                  <p:oleObj name="" r:id="rId34" imgW="204470" imgH="191135" progId="Equation.3">
                    <p:embed/>
                    <p:pic>
                      <p:nvPicPr>
                        <p:cNvPr id="0" name="图片 3125"/>
                        <p:cNvPicPr/>
                        <p:nvPr/>
                      </p:nvPicPr>
                      <p:blipFill>
                        <a:blip r:embed="rId35"/>
                        <a:stretch>
                          <a:fillRect/>
                        </a:stretch>
                      </p:blipFill>
                      <p:spPr>
                        <a:xfrm>
                          <a:off x="1088" y="590"/>
                          <a:ext cx="227" cy="225"/>
                        </a:xfrm>
                        <a:prstGeom prst="rect">
                          <a:avLst/>
                        </a:prstGeom>
                        <a:noFill/>
                        <a:ln w="38100">
                          <a:noFill/>
                          <a:miter/>
                        </a:ln>
                      </p:spPr>
                    </p:pic>
                  </p:oleObj>
                </mc:Fallback>
              </mc:AlternateContent>
            </a:graphicData>
          </a:graphic>
        </p:graphicFrame>
        <p:graphicFrame>
          <p:nvGraphicFramePr>
            <p:cNvPr id="8213" name="对象 9237"/>
            <p:cNvGraphicFramePr>
              <a:graphicFrameLocks noChangeAspect="1"/>
            </p:cNvGraphicFramePr>
            <p:nvPr>
              <p:custDataLst>
                <p:tags r:id="rId36"/>
              </p:custDataLst>
            </p:nvPr>
          </p:nvGraphicFramePr>
          <p:xfrm>
            <a:off x="91" y="590"/>
            <a:ext cx="196" cy="265"/>
          </p:xfrm>
          <a:graphic>
            <a:graphicData uri="http://schemas.openxmlformats.org/presentationml/2006/ole">
              <mc:AlternateContent xmlns:mc="http://schemas.openxmlformats.org/markup-compatibility/2006">
                <mc:Choice xmlns:v="urn:schemas-microsoft-com:vml" Requires="v">
                  <p:oleObj spid="_x0000_s3125" name="" r:id="rId37" imgW="178435" imgH="229235" progId="Equation.3">
                    <p:embed/>
                  </p:oleObj>
                </mc:Choice>
                <mc:Fallback>
                  <p:oleObj name="" r:id="rId37" imgW="178435" imgH="229235" progId="Equation.3">
                    <p:embed/>
                    <p:pic>
                      <p:nvPicPr>
                        <p:cNvPr id="0" name="图片 3124"/>
                        <p:cNvPicPr/>
                        <p:nvPr/>
                      </p:nvPicPr>
                      <p:blipFill>
                        <a:blip r:embed="rId38"/>
                        <a:stretch>
                          <a:fillRect/>
                        </a:stretch>
                      </p:blipFill>
                      <p:spPr>
                        <a:xfrm>
                          <a:off x="91" y="590"/>
                          <a:ext cx="196" cy="265"/>
                        </a:xfrm>
                        <a:prstGeom prst="rect">
                          <a:avLst/>
                        </a:prstGeom>
                        <a:noFill/>
                        <a:ln w="38100">
                          <a:noFill/>
                          <a:miter/>
                        </a:ln>
                      </p:spPr>
                    </p:pic>
                  </p:oleObj>
                </mc:Fallback>
              </mc:AlternateContent>
            </a:graphicData>
          </a:graphic>
        </p:graphicFrame>
        <p:graphicFrame>
          <p:nvGraphicFramePr>
            <p:cNvPr id="8214" name="对象 9238"/>
            <p:cNvGraphicFramePr>
              <a:graphicFrameLocks noChangeAspect="1"/>
            </p:cNvGraphicFramePr>
            <p:nvPr>
              <p:custDataLst>
                <p:tags r:id="rId39"/>
              </p:custDataLst>
            </p:nvPr>
          </p:nvGraphicFramePr>
          <p:xfrm>
            <a:off x="499" y="590"/>
            <a:ext cx="224" cy="266"/>
          </p:xfrm>
          <a:graphic>
            <a:graphicData uri="http://schemas.openxmlformats.org/presentationml/2006/ole">
              <mc:AlternateContent xmlns:mc="http://schemas.openxmlformats.org/markup-compatibility/2006">
                <mc:Choice xmlns:v="urn:schemas-microsoft-com:vml" Requires="v">
                  <p:oleObj spid="_x0000_s3124" name="" r:id="rId40" imgW="203835" imgH="229235" progId="Equation.3">
                    <p:embed/>
                  </p:oleObj>
                </mc:Choice>
                <mc:Fallback>
                  <p:oleObj name="" r:id="rId40" imgW="203835" imgH="229235" progId="Equation.3">
                    <p:embed/>
                    <p:pic>
                      <p:nvPicPr>
                        <p:cNvPr id="0" name="图片 3123"/>
                        <p:cNvPicPr/>
                        <p:nvPr/>
                      </p:nvPicPr>
                      <p:blipFill>
                        <a:blip r:embed="rId41"/>
                        <a:stretch>
                          <a:fillRect/>
                        </a:stretch>
                      </p:blipFill>
                      <p:spPr>
                        <a:xfrm>
                          <a:off x="499" y="590"/>
                          <a:ext cx="224" cy="266"/>
                        </a:xfrm>
                        <a:prstGeom prst="rect">
                          <a:avLst/>
                        </a:prstGeom>
                        <a:noFill/>
                        <a:ln w="38100">
                          <a:noFill/>
                          <a:miter/>
                        </a:ln>
                      </p:spPr>
                    </p:pic>
                  </p:oleObj>
                </mc:Fallback>
              </mc:AlternateContent>
            </a:graphicData>
          </a:graphic>
        </p:graphicFrame>
        <p:grpSp>
          <p:nvGrpSpPr>
            <p:cNvPr id="8215" name="组合 9239"/>
            <p:cNvGrpSpPr/>
            <p:nvPr/>
          </p:nvGrpSpPr>
          <p:grpSpPr>
            <a:xfrm>
              <a:off x="227" y="952"/>
              <a:ext cx="90" cy="91"/>
              <a:chOff x="0" y="0"/>
              <a:chExt cx="136" cy="136"/>
            </a:xfrm>
          </p:grpSpPr>
          <p:sp>
            <p:nvSpPr>
              <p:cNvPr id="8216" name="椭圆 9240"/>
              <p:cNvSpPr/>
              <p:nvPr>
                <p:custDataLst>
                  <p:tags r:id="rId42"/>
                </p:custDataLst>
              </p:nvPr>
            </p:nvSpPr>
            <p:spPr>
              <a:xfrm>
                <a:off x="0" y="0"/>
                <a:ext cx="136" cy="136"/>
              </a:xfrm>
              <a:prstGeom prst="ellipse">
                <a:avLst/>
              </a:prstGeom>
              <a:no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8217" name="直接连接符 9241"/>
              <p:cNvSpPr/>
              <p:nvPr>
                <p:custDataLst>
                  <p:tags r:id="rId43"/>
                </p:custDataLst>
              </p:nvPr>
            </p:nvSpPr>
            <p:spPr>
              <a:xfrm>
                <a:off x="0" y="63"/>
                <a:ext cx="136"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8218" name="直接连接符 9242"/>
              <p:cNvSpPr/>
              <p:nvPr>
                <p:custDataLst>
                  <p:tags r:id="rId44"/>
                </p:custDataLst>
              </p:nvPr>
            </p:nvSpPr>
            <p:spPr>
              <a:xfrm>
                <a:off x="72" y="0"/>
                <a:ext cx="0" cy="136"/>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grpSp>
        <p:graphicFrame>
          <p:nvGraphicFramePr>
            <p:cNvPr id="8219" name="对象 9243"/>
            <p:cNvGraphicFramePr>
              <a:graphicFrameLocks noChangeAspect="1"/>
            </p:cNvGraphicFramePr>
            <p:nvPr>
              <p:custDataLst>
                <p:tags r:id="rId45"/>
              </p:custDataLst>
            </p:nvPr>
          </p:nvGraphicFramePr>
          <p:xfrm>
            <a:off x="1036" y="1074"/>
            <a:ext cx="241" cy="255"/>
          </p:xfrm>
          <a:graphic>
            <a:graphicData uri="http://schemas.openxmlformats.org/presentationml/2006/ole">
              <mc:AlternateContent xmlns:mc="http://schemas.openxmlformats.org/markup-compatibility/2006">
                <mc:Choice xmlns:v="urn:schemas-microsoft-com:vml" Requires="v">
                  <p:oleObj spid="_x0000_s3122" name="" r:id="rId46" imgW="216535" imgH="216535" progId="Equation.3">
                    <p:embed/>
                  </p:oleObj>
                </mc:Choice>
                <mc:Fallback>
                  <p:oleObj name="" r:id="rId46" imgW="216535" imgH="216535" progId="Equation.3">
                    <p:embed/>
                    <p:pic>
                      <p:nvPicPr>
                        <p:cNvPr id="0" name="图片 3121"/>
                        <p:cNvPicPr/>
                        <p:nvPr/>
                      </p:nvPicPr>
                      <p:blipFill>
                        <a:blip r:embed="rId47"/>
                        <a:stretch>
                          <a:fillRect/>
                        </a:stretch>
                      </p:blipFill>
                      <p:spPr>
                        <a:xfrm>
                          <a:off x="1036" y="1074"/>
                          <a:ext cx="241" cy="255"/>
                        </a:xfrm>
                        <a:prstGeom prst="rect">
                          <a:avLst/>
                        </a:prstGeom>
                        <a:noFill/>
                        <a:ln w="38100">
                          <a:noFill/>
                          <a:miter/>
                        </a:ln>
                      </p:spPr>
                    </p:pic>
                  </p:oleObj>
                </mc:Fallback>
              </mc:AlternateContent>
            </a:graphicData>
          </a:graphic>
        </p:graphicFrame>
        <p:graphicFrame>
          <p:nvGraphicFramePr>
            <p:cNvPr id="8220" name="对象 9244"/>
            <p:cNvGraphicFramePr>
              <a:graphicFrameLocks noChangeAspect="1"/>
            </p:cNvGraphicFramePr>
            <p:nvPr>
              <p:custDataLst>
                <p:tags r:id="rId48"/>
              </p:custDataLst>
            </p:nvPr>
          </p:nvGraphicFramePr>
          <p:xfrm>
            <a:off x="492" y="1089"/>
            <a:ext cx="238" cy="266"/>
          </p:xfrm>
          <a:graphic>
            <a:graphicData uri="http://schemas.openxmlformats.org/presentationml/2006/ole">
              <mc:AlternateContent xmlns:mc="http://schemas.openxmlformats.org/markup-compatibility/2006">
                <mc:Choice xmlns:v="urn:schemas-microsoft-com:vml" Requires="v">
                  <p:oleObj spid="_x0000_s3123" name="" r:id="rId49" imgW="216535" imgH="229235" progId="Equation.3">
                    <p:embed/>
                  </p:oleObj>
                </mc:Choice>
                <mc:Fallback>
                  <p:oleObj name="" r:id="rId49" imgW="216535" imgH="229235" progId="Equation.3">
                    <p:embed/>
                    <p:pic>
                      <p:nvPicPr>
                        <p:cNvPr id="0" name="图片 3122"/>
                        <p:cNvPicPr/>
                        <p:nvPr/>
                      </p:nvPicPr>
                      <p:blipFill>
                        <a:blip r:embed="rId50"/>
                        <a:stretch>
                          <a:fillRect/>
                        </a:stretch>
                      </p:blipFill>
                      <p:spPr>
                        <a:xfrm>
                          <a:off x="492" y="1089"/>
                          <a:ext cx="238" cy="266"/>
                        </a:xfrm>
                        <a:prstGeom prst="rect">
                          <a:avLst/>
                        </a:prstGeom>
                        <a:noFill/>
                        <a:ln w="38100">
                          <a:noFill/>
                          <a:miter/>
                        </a:ln>
                      </p:spPr>
                    </p:pic>
                  </p:oleObj>
                </mc:Fallback>
              </mc:AlternateContent>
            </a:graphicData>
          </a:graphic>
        </p:graphicFrame>
        <p:graphicFrame>
          <p:nvGraphicFramePr>
            <p:cNvPr id="8221" name="对象 9245"/>
            <p:cNvGraphicFramePr>
              <a:graphicFrameLocks noChangeAspect="1"/>
            </p:cNvGraphicFramePr>
            <p:nvPr>
              <p:custDataLst>
                <p:tags r:id="rId51"/>
              </p:custDataLst>
            </p:nvPr>
          </p:nvGraphicFramePr>
          <p:xfrm>
            <a:off x="167" y="1089"/>
            <a:ext cx="224" cy="265"/>
          </p:xfrm>
          <a:graphic>
            <a:graphicData uri="http://schemas.openxmlformats.org/presentationml/2006/ole">
              <mc:AlternateContent xmlns:mc="http://schemas.openxmlformats.org/markup-compatibility/2006">
                <mc:Choice xmlns:v="urn:schemas-microsoft-com:vml" Requires="v">
                  <p:oleObj spid="_x0000_s3127" name="" r:id="rId52" imgW="203835" imgH="229235" progId="Equation.3">
                    <p:embed/>
                  </p:oleObj>
                </mc:Choice>
                <mc:Fallback>
                  <p:oleObj name="" r:id="rId52" imgW="203835" imgH="229235" progId="Equation.3">
                    <p:embed/>
                    <p:pic>
                      <p:nvPicPr>
                        <p:cNvPr id="0" name="图片 3126"/>
                        <p:cNvPicPr/>
                        <p:nvPr/>
                      </p:nvPicPr>
                      <p:blipFill>
                        <a:blip r:embed="rId53"/>
                        <a:stretch>
                          <a:fillRect/>
                        </a:stretch>
                      </p:blipFill>
                      <p:spPr>
                        <a:xfrm>
                          <a:off x="167" y="1089"/>
                          <a:ext cx="224" cy="265"/>
                        </a:xfrm>
                        <a:prstGeom prst="rect">
                          <a:avLst/>
                        </a:prstGeom>
                        <a:noFill/>
                        <a:ln w="38100">
                          <a:noFill/>
                          <a:miter/>
                        </a:ln>
                      </p:spPr>
                    </p:pic>
                  </p:oleObj>
                </mc:Fallback>
              </mc:AlternateContent>
            </a:graphicData>
          </a:graphic>
        </p:graphicFrame>
        <p:sp>
          <p:nvSpPr>
            <p:cNvPr id="8222" name="椭圆 9246"/>
            <p:cNvSpPr/>
            <p:nvPr>
              <p:custDataLst>
                <p:tags r:id="rId54"/>
              </p:custDataLst>
            </p:nvPr>
          </p:nvSpPr>
          <p:spPr>
            <a:xfrm flipH="1" flipV="1">
              <a:off x="816" y="977"/>
              <a:ext cx="45" cy="49"/>
            </a:xfrm>
            <a:prstGeom prst="ellipse">
              <a:avLst/>
            </a:prstGeom>
            <a:solidFill>
              <a:schemeClr val="tx1"/>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8223" name="文本框 9247"/>
            <p:cNvSpPr txBox="1"/>
            <p:nvPr>
              <p:custDataLst>
                <p:tags r:id="rId55"/>
              </p:custDataLst>
            </p:nvPr>
          </p:nvSpPr>
          <p:spPr>
            <a:xfrm>
              <a:off x="816" y="1040"/>
              <a:ext cx="208" cy="293"/>
            </a:xfrm>
            <a:prstGeom prst="rect">
              <a:avLst/>
            </a:prstGeom>
            <a:noFill/>
            <a:ln w="9525">
              <a:noFill/>
            </a:ln>
          </p:spPr>
          <p:txBody>
            <a:bodyPr wrap="none" anchor="t" anchorCtr="0">
              <a:spAutoFit/>
            </a:bodyPr>
            <a:p>
              <a:r>
                <a:rPr lang="en-US" altLang="zh-CN" dirty="0">
                  <a:latin typeface="Arial" panose="020B0604020202020204" pitchFamily="34" charset="0"/>
                </a:rPr>
                <a:t>y</a:t>
              </a:r>
              <a:endParaRPr lang="en-US" altLang="zh-CN" dirty="0">
                <a:latin typeface="Arial" panose="020B0604020202020204" pitchFamily="34" charset="0"/>
              </a:endParaRPr>
            </a:p>
          </p:txBody>
        </p:sp>
        <p:sp>
          <p:nvSpPr>
            <p:cNvPr id="8224" name="文本框 9248"/>
            <p:cNvSpPr txBox="1"/>
            <p:nvPr>
              <p:custDataLst>
                <p:tags r:id="rId56"/>
              </p:custDataLst>
            </p:nvPr>
          </p:nvSpPr>
          <p:spPr>
            <a:xfrm>
              <a:off x="214" y="1642"/>
              <a:ext cx="536" cy="293"/>
            </a:xfrm>
            <a:prstGeom prst="rect">
              <a:avLst/>
            </a:prstGeom>
            <a:noFill/>
            <a:ln w="9525">
              <a:noFill/>
            </a:ln>
          </p:spPr>
          <p:txBody>
            <a:bodyPr wrap="none" anchor="t" anchorCtr="0">
              <a:spAutoFit/>
            </a:bodyPr>
            <a:p>
              <a:r>
                <a:rPr lang="zh-CN" altLang="en-US" dirty="0">
                  <a:latin typeface="Arial" panose="020B0604020202020204" pitchFamily="34" charset="0"/>
                </a:rPr>
                <a:t>介质</a:t>
              </a:r>
              <a:r>
                <a:rPr lang="en-US" altLang="zh-CN" dirty="0">
                  <a:latin typeface="Arial" panose="020B0604020202020204" pitchFamily="34" charset="0"/>
                </a:rPr>
                <a:t>1</a:t>
              </a:r>
              <a:endParaRPr lang="en-US" altLang="zh-CN" dirty="0">
                <a:latin typeface="Arial" panose="020B0604020202020204" pitchFamily="34" charset="0"/>
              </a:endParaRPr>
            </a:p>
          </p:txBody>
        </p:sp>
        <p:sp>
          <p:nvSpPr>
            <p:cNvPr id="8225" name="文本框 9249"/>
            <p:cNvSpPr txBox="1"/>
            <p:nvPr>
              <p:custDataLst>
                <p:tags r:id="rId57"/>
              </p:custDataLst>
            </p:nvPr>
          </p:nvSpPr>
          <p:spPr>
            <a:xfrm>
              <a:off x="952" y="1621"/>
              <a:ext cx="448" cy="292"/>
            </a:xfrm>
            <a:prstGeom prst="rect">
              <a:avLst/>
            </a:prstGeom>
            <a:noFill/>
            <a:ln w="9525">
              <a:noFill/>
            </a:ln>
          </p:spPr>
          <p:txBody>
            <a:bodyPr wrap="none" anchor="t" anchorCtr="0">
              <a:spAutoFit/>
            </a:bodyPr>
            <a:p>
              <a:r>
                <a:rPr lang="zh-CN" altLang="en-US" dirty="0">
                  <a:latin typeface="Arial" panose="020B0604020202020204" pitchFamily="34" charset="0"/>
                </a:rPr>
                <a:t>导体</a:t>
              </a:r>
              <a:endParaRPr lang="zh-CN" altLang="en-US" dirty="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6.5.2 </a:t>
            </a:r>
            <a:r>
              <a:rPr sz="2400" b="1" kern="0">
                <a:sym typeface="+mn-ea"/>
              </a:rPr>
              <a:t>驻波</a:t>
            </a:r>
            <a:endParaRPr 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或</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上面分别为驻波电场和磁场的</a:t>
            </a:r>
            <a:r>
              <a:rPr lang="zh-CN" altLang="en-US" sz="2400" b="1" strike="noStrike" noProof="1" dirty="0">
                <a:effectLst/>
                <a:latin typeface="+mn-ea"/>
                <a:cs typeface="+mn-ea"/>
              </a:rPr>
              <a:t>复矢量式</a:t>
            </a:r>
            <a:r>
              <a:rPr lang="zh-CN" altLang="en-US" sz="2400" strike="noStrike" noProof="1" dirty="0">
                <a:effectLst/>
                <a:latin typeface="+mn-ea"/>
                <a:cs typeface="+mn-ea"/>
              </a:rPr>
              <a:t>与</a:t>
            </a:r>
            <a:r>
              <a:rPr lang="zh-CN" altLang="en-US" sz="2400" b="1" strike="noStrike" noProof="1" dirty="0">
                <a:effectLst/>
                <a:latin typeface="+mn-ea"/>
                <a:cs typeface="+mn-ea"/>
              </a:rPr>
              <a:t>瞬时值式</a:t>
            </a:r>
            <a:r>
              <a:rPr lang="zh-CN" altLang="en-US" sz="2400" strike="noStrike" noProof="1" dirty="0">
                <a:effectLst/>
                <a:latin typeface="+mn-ea"/>
                <a:cs typeface="+mn-ea"/>
              </a:rPr>
              <a:t>。与行波不同，驻波的波腹和波节位置不随时间而变，其大小随时间变化。</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9220" name="对象 10244"/>
          <p:cNvGraphicFramePr>
            <a:graphicFrameLocks noChangeAspect="1"/>
          </p:cNvGraphicFramePr>
          <p:nvPr>
            <p:custDataLst>
              <p:tags r:id="rId11"/>
            </p:custDataLst>
          </p:nvPr>
        </p:nvGraphicFramePr>
        <p:xfrm>
          <a:off x="2555558" y="1517968"/>
          <a:ext cx="7772400" cy="530225"/>
        </p:xfrm>
        <a:graphic>
          <a:graphicData uri="http://schemas.openxmlformats.org/presentationml/2006/ole">
            <mc:AlternateContent xmlns:mc="http://schemas.openxmlformats.org/markup-compatibility/2006">
              <mc:Choice xmlns:v="urn:schemas-microsoft-com:vml" Requires="v">
                <p:oleObj spid="_x0000_s3122" name="" r:id="rId12" imgW="3692525" imgH="254000" progId="Equation.DSMT4">
                  <p:embed/>
                </p:oleObj>
              </mc:Choice>
              <mc:Fallback>
                <p:oleObj name="" r:id="rId12" imgW="3692525" imgH="254000" progId="Equation.DSMT4">
                  <p:embed/>
                  <p:pic>
                    <p:nvPicPr>
                      <p:cNvPr id="0" name="图片 3121"/>
                      <p:cNvPicPr/>
                      <p:nvPr/>
                    </p:nvPicPr>
                    <p:blipFill>
                      <a:blip r:embed="rId13"/>
                      <a:stretch>
                        <a:fillRect/>
                      </a:stretch>
                    </p:blipFill>
                    <p:spPr>
                      <a:xfrm>
                        <a:off x="2555558" y="1517968"/>
                        <a:ext cx="7772400" cy="530225"/>
                      </a:xfrm>
                      <a:prstGeom prst="rect">
                        <a:avLst/>
                      </a:prstGeom>
                      <a:noFill/>
                      <a:ln w="38100">
                        <a:noFill/>
                        <a:miter/>
                      </a:ln>
                    </p:spPr>
                  </p:pic>
                </p:oleObj>
              </mc:Fallback>
            </mc:AlternateContent>
          </a:graphicData>
        </a:graphic>
      </p:graphicFrame>
      <p:graphicFrame>
        <p:nvGraphicFramePr>
          <p:cNvPr id="9221" name="对象 10245"/>
          <p:cNvGraphicFramePr>
            <a:graphicFrameLocks noChangeAspect="1"/>
          </p:cNvGraphicFramePr>
          <p:nvPr>
            <p:custDataLst>
              <p:tags r:id="rId14"/>
            </p:custDataLst>
          </p:nvPr>
        </p:nvGraphicFramePr>
        <p:xfrm>
          <a:off x="4378960" y="2319973"/>
          <a:ext cx="2244126" cy="504000"/>
        </p:xfrm>
        <a:graphic>
          <a:graphicData uri="http://schemas.openxmlformats.org/presentationml/2006/ole">
            <mc:AlternateContent xmlns:mc="http://schemas.openxmlformats.org/markup-compatibility/2006">
              <mc:Choice xmlns:v="urn:schemas-microsoft-com:vml" Requires="v">
                <p:oleObj spid="_x0000_s3127" name="" r:id="rId15" imgW="1067435" imgH="241300" progId="Equation.3">
                  <p:embed/>
                </p:oleObj>
              </mc:Choice>
              <mc:Fallback>
                <p:oleObj name="" r:id="rId15" imgW="1067435" imgH="241300" progId="Equation.3">
                  <p:embed/>
                  <p:pic>
                    <p:nvPicPr>
                      <p:cNvPr id="0" name="图片 3126"/>
                      <p:cNvPicPr/>
                      <p:nvPr/>
                    </p:nvPicPr>
                    <p:blipFill>
                      <a:blip r:embed="rId16"/>
                      <a:stretch>
                        <a:fillRect/>
                      </a:stretch>
                    </p:blipFill>
                    <p:spPr>
                      <a:xfrm>
                        <a:off x="4378960" y="2319973"/>
                        <a:ext cx="2244126" cy="504000"/>
                      </a:xfrm>
                      <a:prstGeom prst="rect">
                        <a:avLst/>
                      </a:prstGeom>
                      <a:noFill/>
                      <a:ln w="38100">
                        <a:noFill/>
                        <a:miter/>
                      </a:ln>
                    </p:spPr>
                  </p:pic>
                </p:oleObj>
              </mc:Fallback>
            </mc:AlternateContent>
          </a:graphicData>
        </a:graphic>
      </p:graphicFrame>
      <p:graphicFrame>
        <p:nvGraphicFramePr>
          <p:cNvPr id="9222" name="对象 10246"/>
          <p:cNvGraphicFramePr>
            <a:graphicFrameLocks noChangeAspect="1"/>
          </p:cNvGraphicFramePr>
          <p:nvPr>
            <p:custDataLst>
              <p:tags r:id="rId17"/>
            </p:custDataLst>
          </p:nvPr>
        </p:nvGraphicFramePr>
        <p:xfrm>
          <a:off x="3894455" y="3550603"/>
          <a:ext cx="3941437" cy="576000"/>
        </p:xfrm>
        <a:graphic>
          <a:graphicData uri="http://schemas.openxmlformats.org/presentationml/2006/ole">
            <mc:AlternateContent xmlns:mc="http://schemas.openxmlformats.org/markup-compatibility/2006">
              <mc:Choice xmlns:v="urn:schemas-microsoft-com:vml" Requires="v">
                <p:oleObj spid="_x0000_s3123" name="" r:id="rId18" imgW="1637665" imgH="241300" progId="Equation.3">
                  <p:embed/>
                </p:oleObj>
              </mc:Choice>
              <mc:Fallback>
                <p:oleObj name="" r:id="rId18" imgW="1637665" imgH="241300" progId="Equation.3">
                  <p:embed/>
                  <p:pic>
                    <p:nvPicPr>
                      <p:cNvPr id="0" name="图片 3122"/>
                      <p:cNvPicPr/>
                      <p:nvPr/>
                    </p:nvPicPr>
                    <p:blipFill>
                      <a:blip r:embed="rId19"/>
                      <a:stretch>
                        <a:fillRect/>
                      </a:stretch>
                    </p:blipFill>
                    <p:spPr>
                      <a:xfrm>
                        <a:off x="3894455" y="3550603"/>
                        <a:ext cx="3941437" cy="576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6.5.2 </a:t>
            </a:r>
            <a:r>
              <a:rPr sz="2400" b="1" kern="0">
                <a:sym typeface="+mn-ea"/>
              </a:rPr>
              <a:t>驻波</a:t>
            </a:r>
            <a:endParaRPr lang="en-US"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在导体壁上驻波电场为波节，而磁场为波腹，彼此相差 1/4 个波长，或相差 1/4 个周期即</a:t>
            </a:r>
            <a:r>
              <a:rPr lang="en-US" altLang="zh-CN" sz="2400" strike="noStrike" noProof="1" dirty="0">
                <a:effectLst/>
                <a:latin typeface="+mn-ea"/>
                <a:cs typeface="+mn-ea"/>
              </a:rPr>
              <a:t>     </a:t>
            </a:r>
            <a:endParaRPr lang="en-US" altLang="zh-CN"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驻波不传播电磁能量因为其坡印亭矢量为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其时间平均值为零，即</a:t>
            </a:r>
            <a:endParaRPr lang="zh-CN" altLang="en-US" sz="2400" strike="noStrike" noProof="1" dirty="0">
              <a:effectLst/>
              <a:latin typeface="+mn-ea"/>
              <a:cs typeface="+mn-ea"/>
            </a:endParaRPr>
          </a:p>
        </p:txBody>
      </p:sp>
      <p:graphicFrame>
        <p:nvGraphicFramePr>
          <p:cNvPr id="10243" name="对象 11267"/>
          <p:cNvGraphicFramePr>
            <a:graphicFrameLocks noChangeAspect="1"/>
          </p:cNvGraphicFramePr>
          <p:nvPr>
            <p:custDataLst>
              <p:tags r:id="rId11"/>
            </p:custDataLst>
          </p:nvPr>
        </p:nvGraphicFramePr>
        <p:xfrm>
          <a:off x="2169795" y="2075498"/>
          <a:ext cx="617425" cy="360000"/>
        </p:xfrm>
        <a:graphic>
          <a:graphicData uri="http://schemas.openxmlformats.org/presentationml/2006/ole">
            <mc:AlternateContent xmlns:mc="http://schemas.openxmlformats.org/markup-compatibility/2006">
              <mc:Choice xmlns:v="urn:schemas-microsoft-com:vml" Requires="v">
                <p:oleObj spid="_x0000_s3125" name="" r:id="rId12" imgW="304800" imgH="177800" progId="Equation.3">
                  <p:embed/>
                </p:oleObj>
              </mc:Choice>
              <mc:Fallback>
                <p:oleObj name="" r:id="rId12" imgW="304800" imgH="177800" progId="Equation.3">
                  <p:embed/>
                  <p:pic>
                    <p:nvPicPr>
                      <p:cNvPr id="0" name="图片 3124"/>
                      <p:cNvPicPr/>
                      <p:nvPr/>
                    </p:nvPicPr>
                    <p:blipFill>
                      <a:blip r:embed="rId13"/>
                      <a:stretch>
                        <a:fillRect/>
                      </a:stretch>
                    </p:blipFill>
                    <p:spPr>
                      <a:xfrm>
                        <a:off x="2169795" y="2075498"/>
                        <a:ext cx="617425" cy="360000"/>
                      </a:xfrm>
                      <a:prstGeom prst="rect">
                        <a:avLst/>
                      </a:prstGeom>
                      <a:noFill/>
                      <a:ln w="38100">
                        <a:noFill/>
                        <a:miter/>
                      </a:ln>
                    </p:spPr>
                  </p:pic>
                </p:oleObj>
              </mc:Fallback>
            </mc:AlternateContent>
          </a:graphicData>
        </a:graphic>
      </p:graphicFrame>
      <p:grpSp>
        <p:nvGrpSpPr>
          <p:cNvPr id="10245" name="组合 11269"/>
          <p:cNvGrpSpPr>
            <a:grpSpLocks noChangeAspect="1"/>
          </p:cNvGrpSpPr>
          <p:nvPr/>
        </p:nvGrpSpPr>
        <p:grpSpPr>
          <a:xfrm>
            <a:off x="8172450" y="4113213"/>
            <a:ext cx="3886200" cy="2041525"/>
            <a:chOff x="0" y="0"/>
            <a:chExt cx="2448" cy="1286"/>
          </a:xfrm>
        </p:grpSpPr>
        <p:graphicFrame>
          <p:nvGraphicFramePr>
            <p:cNvPr id="10246" name="对象 11270"/>
            <p:cNvGraphicFramePr>
              <a:graphicFrameLocks noChangeAspect="1"/>
            </p:cNvGraphicFramePr>
            <p:nvPr>
              <p:custDataLst>
                <p:tags r:id="rId14"/>
              </p:custDataLst>
            </p:nvPr>
          </p:nvGraphicFramePr>
          <p:xfrm>
            <a:off x="0" y="0"/>
            <a:ext cx="2448" cy="1286"/>
          </p:xfrm>
          <a:graphic>
            <a:graphicData uri="http://schemas.openxmlformats.org/presentationml/2006/ole">
              <mc:AlternateContent xmlns:mc="http://schemas.openxmlformats.org/markup-compatibility/2006">
                <mc:Choice xmlns:v="urn:schemas-microsoft-com:vml" Requires="v">
                  <p:oleObj spid="_x0000_s3124" name="" r:id="rId15" imgW="2520950" imgH="1323975" progId="">
                    <p:embed/>
                  </p:oleObj>
                </mc:Choice>
                <mc:Fallback>
                  <p:oleObj name="" r:id="rId15" imgW="2520950" imgH="1323975" progId="">
                    <p:embed/>
                    <p:pic>
                      <p:nvPicPr>
                        <p:cNvPr id="0" name="图片 3123"/>
                        <p:cNvPicPr/>
                        <p:nvPr/>
                      </p:nvPicPr>
                      <p:blipFill>
                        <a:blip r:embed="rId16"/>
                        <a:stretch>
                          <a:fillRect/>
                        </a:stretch>
                      </p:blipFill>
                      <p:spPr>
                        <a:xfrm>
                          <a:off x="0" y="0"/>
                          <a:ext cx="2448" cy="1286"/>
                        </a:xfrm>
                        <a:prstGeom prst="rect">
                          <a:avLst/>
                        </a:prstGeom>
                        <a:noFill/>
                        <a:ln w="38100">
                          <a:noFill/>
                          <a:miter/>
                        </a:ln>
                      </p:spPr>
                    </p:pic>
                  </p:oleObj>
                </mc:Fallback>
              </mc:AlternateContent>
            </a:graphicData>
          </a:graphic>
        </p:graphicFrame>
        <p:graphicFrame>
          <p:nvGraphicFramePr>
            <p:cNvPr id="10247" name="对象 11271"/>
            <p:cNvGraphicFramePr>
              <a:graphicFrameLocks noChangeAspect="1"/>
            </p:cNvGraphicFramePr>
            <p:nvPr>
              <p:custDataLst>
                <p:tags r:id="rId17"/>
              </p:custDataLst>
            </p:nvPr>
          </p:nvGraphicFramePr>
          <p:xfrm>
            <a:off x="1937" y="319"/>
            <a:ext cx="431" cy="147"/>
          </p:xfrm>
          <a:graphic>
            <a:graphicData uri="http://schemas.openxmlformats.org/presentationml/2006/ole">
              <mc:AlternateContent xmlns:mc="http://schemas.openxmlformats.org/markup-compatibility/2006">
                <mc:Choice xmlns:v="urn:schemas-microsoft-com:vml" Requires="v">
                  <p:oleObj spid="_x0000_s3128" name="" r:id="rId18" imgW="420370" imgH="140335" progId="Equation.3">
                    <p:embed/>
                  </p:oleObj>
                </mc:Choice>
                <mc:Fallback>
                  <p:oleObj name="" r:id="rId18" imgW="420370" imgH="140335" progId="Equation.3">
                    <p:embed/>
                    <p:pic>
                      <p:nvPicPr>
                        <p:cNvPr id="0" name="图片 3127"/>
                        <p:cNvPicPr/>
                        <p:nvPr/>
                      </p:nvPicPr>
                      <p:blipFill>
                        <a:blip r:embed="rId19"/>
                        <a:stretch>
                          <a:fillRect/>
                        </a:stretch>
                      </p:blipFill>
                      <p:spPr>
                        <a:xfrm>
                          <a:off x="1937" y="319"/>
                          <a:ext cx="431" cy="147"/>
                        </a:xfrm>
                        <a:prstGeom prst="rect">
                          <a:avLst/>
                        </a:prstGeom>
                        <a:solidFill>
                          <a:schemeClr val="bg1"/>
                        </a:solidFill>
                        <a:ln w="38100">
                          <a:noFill/>
                          <a:miter/>
                        </a:ln>
                      </p:spPr>
                    </p:pic>
                  </p:oleObj>
                </mc:Fallback>
              </mc:AlternateContent>
            </a:graphicData>
          </a:graphic>
        </p:graphicFrame>
      </p:grpSp>
      <p:grpSp>
        <p:nvGrpSpPr>
          <p:cNvPr id="10249" name="组合 11273"/>
          <p:cNvGrpSpPr>
            <a:grpSpLocks noChangeAspect="1"/>
          </p:cNvGrpSpPr>
          <p:nvPr/>
        </p:nvGrpSpPr>
        <p:grpSpPr>
          <a:xfrm>
            <a:off x="8096250" y="1903413"/>
            <a:ext cx="3938588" cy="2098675"/>
            <a:chOff x="0" y="0"/>
            <a:chExt cx="2481" cy="1322"/>
          </a:xfrm>
        </p:grpSpPr>
        <p:graphicFrame>
          <p:nvGraphicFramePr>
            <p:cNvPr id="10250" name="对象 11274"/>
            <p:cNvGraphicFramePr>
              <a:graphicFrameLocks noChangeAspect="1"/>
            </p:cNvGraphicFramePr>
            <p:nvPr>
              <p:custDataLst>
                <p:tags r:id="rId20"/>
              </p:custDataLst>
            </p:nvPr>
          </p:nvGraphicFramePr>
          <p:xfrm>
            <a:off x="0" y="0"/>
            <a:ext cx="2481" cy="1322"/>
          </p:xfrm>
          <a:graphic>
            <a:graphicData uri="http://schemas.openxmlformats.org/presentationml/2006/ole">
              <mc:AlternateContent xmlns:mc="http://schemas.openxmlformats.org/markup-compatibility/2006">
                <mc:Choice xmlns:v="urn:schemas-microsoft-com:vml" Requires="v">
                  <p:oleObj spid="_x0000_s3126" name="" r:id="rId21" imgW="2520950" imgH="1343025" progId="">
                    <p:embed/>
                  </p:oleObj>
                </mc:Choice>
                <mc:Fallback>
                  <p:oleObj name="" r:id="rId21" imgW="2520950" imgH="1343025" progId="">
                    <p:embed/>
                    <p:pic>
                      <p:nvPicPr>
                        <p:cNvPr id="0" name="图片 3125"/>
                        <p:cNvPicPr/>
                        <p:nvPr/>
                      </p:nvPicPr>
                      <p:blipFill>
                        <a:blip r:embed="rId22"/>
                        <a:stretch>
                          <a:fillRect/>
                        </a:stretch>
                      </p:blipFill>
                      <p:spPr>
                        <a:xfrm>
                          <a:off x="0" y="0"/>
                          <a:ext cx="2481" cy="1322"/>
                        </a:xfrm>
                        <a:prstGeom prst="rect">
                          <a:avLst/>
                        </a:prstGeom>
                        <a:noFill/>
                        <a:ln w="38100">
                          <a:noFill/>
                          <a:miter/>
                        </a:ln>
                      </p:spPr>
                    </p:pic>
                  </p:oleObj>
                </mc:Fallback>
              </mc:AlternateContent>
            </a:graphicData>
          </a:graphic>
        </p:graphicFrame>
        <p:graphicFrame>
          <p:nvGraphicFramePr>
            <p:cNvPr id="10251" name="对象 11275"/>
            <p:cNvGraphicFramePr>
              <a:graphicFrameLocks noChangeAspect="1"/>
            </p:cNvGraphicFramePr>
            <p:nvPr>
              <p:custDataLst>
                <p:tags r:id="rId23"/>
              </p:custDataLst>
            </p:nvPr>
          </p:nvGraphicFramePr>
          <p:xfrm>
            <a:off x="2031" y="396"/>
            <a:ext cx="361" cy="122"/>
          </p:xfrm>
          <a:graphic>
            <a:graphicData uri="http://schemas.openxmlformats.org/presentationml/2006/ole">
              <mc:AlternateContent xmlns:mc="http://schemas.openxmlformats.org/markup-compatibility/2006">
                <mc:Choice xmlns:v="urn:schemas-microsoft-com:vml" Requires="v">
                  <p:oleObj spid="_x0000_s3121" name="" r:id="rId24" imgW="419100" imgH="139700" progId="Equation.3">
                    <p:embed/>
                  </p:oleObj>
                </mc:Choice>
                <mc:Fallback>
                  <p:oleObj name="" r:id="rId24" imgW="419100" imgH="139700" progId="Equation.3">
                    <p:embed/>
                    <p:pic>
                      <p:nvPicPr>
                        <p:cNvPr id="0" name="图片 3120"/>
                        <p:cNvPicPr/>
                        <p:nvPr/>
                      </p:nvPicPr>
                      <p:blipFill>
                        <a:blip r:embed="rId25"/>
                        <a:stretch>
                          <a:fillRect/>
                        </a:stretch>
                      </p:blipFill>
                      <p:spPr>
                        <a:xfrm>
                          <a:off x="2031" y="396"/>
                          <a:ext cx="361" cy="122"/>
                        </a:xfrm>
                        <a:prstGeom prst="rect">
                          <a:avLst/>
                        </a:prstGeom>
                        <a:solidFill>
                          <a:schemeClr val="bg1"/>
                        </a:solidFill>
                        <a:ln w="38100">
                          <a:noFill/>
                          <a:miter/>
                        </a:ln>
                      </p:spPr>
                    </p:pic>
                  </p:oleObj>
                </mc:Fallback>
              </mc:AlternateContent>
            </a:graphicData>
          </a:graphic>
        </p:graphicFrame>
      </p:grpSp>
      <p:graphicFrame>
        <p:nvGraphicFramePr>
          <p:cNvPr id="11267" name="对象 12291"/>
          <p:cNvGraphicFramePr>
            <a:graphicFrameLocks noChangeAspect="1"/>
          </p:cNvGraphicFramePr>
          <p:nvPr>
            <p:custDataLst>
              <p:tags r:id="rId26"/>
            </p:custDataLst>
          </p:nvPr>
        </p:nvGraphicFramePr>
        <p:xfrm>
          <a:off x="1978025" y="3609658"/>
          <a:ext cx="4843252" cy="504000"/>
        </p:xfrm>
        <a:graphic>
          <a:graphicData uri="http://schemas.openxmlformats.org/presentationml/2006/ole">
            <mc:AlternateContent xmlns:mc="http://schemas.openxmlformats.org/markup-compatibility/2006">
              <mc:Choice xmlns:v="urn:schemas-microsoft-com:vml" Requires="v">
                <p:oleObj spid="_x0000_s3129" name="" r:id="rId27" imgW="2310130" imgH="241300" progId="Equation.3">
                  <p:embed/>
                </p:oleObj>
              </mc:Choice>
              <mc:Fallback>
                <p:oleObj name="" r:id="rId27" imgW="2310130" imgH="241300" progId="Equation.3">
                  <p:embed/>
                  <p:pic>
                    <p:nvPicPr>
                      <p:cNvPr id="0" name="图片 3128"/>
                      <p:cNvPicPr/>
                      <p:nvPr/>
                    </p:nvPicPr>
                    <p:blipFill>
                      <a:blip r:embed="rId28"/>
                      <a:stretch>
                        <a:fillRect/>
                      </a:stretch>
                    </p:blipFill>
                    <p:spPr>
                      <a:xfrm>
                        <a:off x="1978025" y="3609658"/>
                        <a:ext cx="4843252" cy="504000"/>
                      </a:xfrm>
                      <a:prstGeom prst="rect">
                        <a:avLst/>
                      </a:prstGeom>
                      <a:noFill/>
                      <a:ln w="38100">
                        <a:noFill/>
                        <a:miter/>
                      </a:ln>
                    </p:spPr>
                  </p:pic>
                </p:oleObj>
              </mc:Fallback>
            </mc:AlternateContent>
          </a:graphicData>
        </a:graphic>
      </p:graphicFrame>
      <p:graphicFrame>
        <p:nvGraphicFramePr>
          <p:cNvPr id="11268" name="对象 12292"/>
          <p:cNvGraphicFramePr>
            <a:graphicFrameLocks noChangeAspect="1"/>
          </p:cNvGraphicFramePr>
          <p:nvPr>
            <p:custDataLst>
              <p:tags r:id="rId29"/>
            </p:custDataLst>
          </p:nvPr>
        </p:nvGraphicFramePr>
        <p:xfrm>
          <a:off x="3582353" y="4687253"/>
          <a:ext cx="1089766" cy="576000"/>
        </p:xfrm>
        <a:graphic>
          <a:graphicData uri="http://schemas.openxmlformats.org/presentationml/2006/ole">
            <mc:AlternateContent xmlns:mc="http://schemas.openxmlformats.org/markup-compatibility/2006">
              <mc:Choice xmlns:v="urn:schemas-microsoft-com:vml" Requires="v">
                <p:oleObj spid="_x0000_s3130" name="" r:id="rId30" imgW="381635" imgH="203835" progId="Equation.3">
                  <p:embed/>
                </p:oleObj>
              </mc:Choice>
              <mc:Fallback>
                <p:oleObj name="" r:id="rId30" imgW="381635" imgH="203835" progId="Equation.3">
                  <p:embed/>
                  <p:pic>
                    <p:nvPicPr>
                      <p:cNvPr id="0" name="图片 3129"/>
                      <p:cNvPicPr/>
                      <p:nvPr/>
                    </p:nvPicPr>
                    <p:blipFill>
                      <a:blip r:embed="rId31"/>
                      <a:stretch>
                        <a:fillRect/>
                      </a:stretch>
                    </p:blipFill>
                    <p:spPr>
                      <a:xfrm>
                        <a:off x="3582353" y="4687253"/>
                        <a:ext cx="1089766" cy="576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6.5.3 </a:t>
            </a:r>
            <a:r>
              <a:rPr sz="2400" b="1" kern="0">
                <a:sym typeface="+mn-ea"/>
              </a:rPr>
              <a:t>趋肤效应和趋肤深度及表面电阻</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altLang="en-US" sz="2400" strike="noStrike" noProof="1" dirty="0">
                <a:effectLst/>
                <a:latin typeface="+mn-ea"/>
                <a:cs typeface="+mn-ea"/>
              </a:rPr>
              <a:t>导电媒质表面处场量最大，愈深入内部场量愈小。电磁波的场量趋于导电媒质表面的现象称为趋肤（或集肤）效应。用良导体内部的场基本为零的原理可对电子设备进行</a:t>
            </a:r>
            <a:r>
              <a:rPr lang="zh-CN" altLang="en-US" sz="2400" b="1" strike="noStrike" noProof="1" dirty="0">
                <a:effectLst/>
                <a:latin typeface="+mn-ea"/>
                <a:cs typeface="+mn-ea"/>
              </a:rPr>
              <a:t>电磁屏蔽</a:t>
            </a:r>
            <a:r>
              <a:rPr lang="zh-CN" altLang="en-US" sz="2400" strike="noStrike" noProof="1" dirty="0">
                <a:effectLst/>
                <a:latin typeface="+mn-ea"/>
                <a:cs typeface="+mn-ea"/>
              </a:rPr>
              <a:t>。利用穿入导体一定深度的电磁波的电磁能转化为热能的原理，可对某些材料进行感应加热、烘干等。</a:t>
            </a: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某些频率的电磁波可引起生物效应，在医学上可用来理疗、杀菌，在农业上可用来育种。</a:t>
            </a: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应用高频电磁波的趋肤效应可对金属表面进行硬化处理。</a:t>
            </a:r>
            <a:endParaRPr lang="zh-CN" altLang="en-US" sz="2400" strike="noStrike" noProof="1" dirty="0">
              <a:effectLst/>
              <a:latin typeface="+mn-ea"/>
              <a:cs typeface="+mn-ea"/>
            </a:endParaRPr>
          </a:p>
          <a:p>
            <a:pPr marL="0" indent="0">
              <a:lnSpc>
                <a:spcPct val="150000"/>
              </a:lnSpc>
              <a:spcBef>
                <a:spcPts val="0"/>
              </a:spcBef>
              <a:buNone/>
            </a:pPr>
            <a:r>
              <a:rPr lang="en-US" altLang="zh-CN" sz="2400" strike="noStrike" noProof="1" dirty="0">
                <a:effectLst/>
                <a:latin typeface="+mn-ea"/>
                <a:cs typeface="+mn-ea"/>
              </a:rPr>
              <a:t>    </a:t>
            </a:r>
            <a:r>
              <a:rPr lang="zh-CN" altLang="en-US" sz="2400" strike="noStrike" noProof="1" dirty="0">
                <a:effectLst/>
                <a:latin typeface="+mn-ea"/>
                <a:cs typeface="+mn-ea"/>
              </a:rPr>
              <a:t>但由于趋肤效应使导体内传导电流的截面减小，因而增大了导体的电阻，减小了内自感。</a:t>
            </a:r>
            <a:endParaRPr lang="zh-CN" altLang="en-US"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6.5.3 </a:t>
            </a:r>
            <a:r>
              <a:rPr sz="2400" b="1" kern="0">
                <a:sym typeface="+mn-ea"/>
              </a:rPr>
              <a:t>趋肤效应和趋肤深度及表面电阻</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电磁波场量的值衰减至表面处值的</a:t>
            </a:r>
            <a:r>
              <a:rPr lang="zh-CN" altLang="en-US" sz="2400" strike="noStrike" noProof="1" dirty="0">
                <a:effectLst/>
                <a:latin typeface="Times New Roman" panose="02020603050405020304" charset="0"/>
                <a:cs typeface="Times New Roman" panose="02020603050405020304" charset="0"/>
              </a:rPr>
              <a:t>1/e</a:t>
            </a:r>
            <a:r>
              <a:rPr lang="zh-CN" altLang="en-US" sz="2400" strike="noStrike" noProof="1" dirty="0">
                <a:effectLst/>
                <a:latin typeface="+mn-ea"/>
                <a:cs typeface="+mn-ea"/>
              </a:rPr>
              <a:t>的深度，称为趋肤深度，也称穿透深度或透入深度，由于</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得导电媒质的趋肤深度为</a:t>
            </a:r>
            <a:endParaRPr lang="zh-CN" altLang="en-US" sz="2400" strike="noStrike" noProof="1" dirty="0">
              <a:effectLst/>
              <a:latin typeface="+mn-ea"/>
              <a:cs typeface="+mn-ea"/>
            </a:endParaRPr>
          </a:p>
        </p:txBody>
      </p:sp>
      <p:graphicFrame>
        <p:nvGraphicFramePr>
          <p:cNvPr id="14339" name="对象 15363"/>
          <p:cNvGraphicFramePr>
            <a:graphicFrameLocks noChangeAspect="1"/>
          </p:cNvGraphicFramePr>
          <p:nvPr>
            <p:custDataLst>
              <p:tags r:id="rId11"/>
            </p:custDataLst>
          </p:nvPr>
        </p:nvGraphicFramePr>
        <p:xfrm>
          <a:off x="3851910" y="2332990"/>
          <a:ext cx="4245830" cy="612000"/>
        </p:xfrm>
        <a:graphic>
          <a:graphicData uri="http://schemas.openxmlformats.org/presentationml/2006/ole">
            <mc:AlternateContent xmlns:mc="http://schemas.openxmlformats.org/markup-compatibility/2006">
              <mc:Choice xmlns:v="urn:schemas-microsoft-com:vml" Requires="v">
                <p:oleObj spid="_x0000_s3100" name="" r:id="rId12" imgW="1587500" imgH="228600" progId="Equation.3">
                  <p:embed/>
                </p:oleObj>
              </mc:Choice>
              <mc:Fallback>
                <p:oleObj name="" r:id="rId12" imgW="1587500" imgH="228600" progId="Equation.3">
                  <p:embed/>
                  <p:pic>
                    <p:nvPicPr>
                      <p:cNvPr id="0" name="图片 3099"/>
                      <p:cNvPicPr/>
                      <p:nvPr/>
                    </p:nvPicPr>
                    <p:blipFill>
                      <a:blip r:embed="rId13"/>
                      <a:stretch>
                        <a:fillRect/>
                      </a:stretch>
                    </p:blipFill>
                    <p:spPr>
                      <a:xfrm>
                        <a:off x="3851910" y="2332990"/>
                        <a:ext cx="4245830" cy="612000"/>
                      </a:xfrm>
                      <a:prstGeom prst="rect">
                        <a:avLst/>
                      </a:prstGeom>
                      <a:noFill/>
                      <a:ln w="38100">
                        <a:noFill/>
                        <a:miter/>
                      </a:ln>
                    </p:spPr>
                  </p:pic>
                </p:oleObj>
              </mc:Fallback>
            </mc:AlternateContent>
          </a:graphicData>
        </a:graphic>
      </p:graphicFrame>
      <p:graphicFrame>
        <p:nvGraphicFramePr>
          <p:cNvPr id="14340" name="对象 15364"/>
          <p:cNvGraphicFramePr>
            <a:graphicFrameLocks noChangeAspect="1"/>
          </p:cNvGraphicFramePr>
          <p:nvPr>
            <p:custDataLst>
              <p:tags r:id="rId14"/>
            </p:custDataLst>
          </p:nvPr>
        </p:nvGraphicFramePr>
        <p:xfrm>
          <a:off x="3918268" y="3572510"/>
          <a:ext cx="4354677" cy="1620000"/>
        </p:xfrm>
        <a:graphic>
          <a:graphicData uri="http://schemas.openxmlformats.org/presentationml/2006/ole">
            <mc:AlternateContent xmlns:mc="http://schemas.openxmlformats.org/markup-compatibility/2006">
              <mc:Choice xmlns:v="urn:schemas-microsoft-com:vml" Requires="v">
                <p:oleObj spid="_x0000_s3102" name="" r:id="rId15" imgW="2056765" imgH="812165" progId="Equation.3">
                  <p:embed/>
                </p:oleObj>
              </mc:Choice>
              <mc:Fallback>
                <p:oleObj name="" r:id="rId15" imgW="2056765" imgH="812165" progId="Equation.3">
                  <p:embed/>
                  <p:pic>
                    <p:nvPicPr>
                      <p:cNvPr id="0" name="图片 3101"/>
                      <p:cNvPicPr/>
                      <p:nvPr/>
                    </p:nvPicPr>
                    <p:blipFill>
                      <a:blip r:embed="rId16"/>
                      <a:stretch>
                        <a:fillRect/>
                      </a:stretch>
                    </p:blipFill>
                    <p:spPr>
                      <a:xfrm>
                        <a:off x="3918268" y="3572510"/>
                        <a:ext cx="4354677" cy="1620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6.5.3 </a:t>
            </a:r>
            <a:r>
              <a:rPr sz="2400" b="1" kern="0">
                <a:sym typeface="+mn-ea"/>
              </a:rPr>
              <a:t>趋肤效应和趋肤深度及表面电阻</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良导体的趋肤深度为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理想导体的趋肤深度为零。</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对良导体有</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可见，有一个波长厚度的良导体可作电磁屏蔽，低频宜用铁磁材料（μ），高频用铜。</a:t>
            </a:r>
            <a:endParaRPr lang="zh-CN" altLang="en-US" sz="2400" strike="noStrike" noProof="1" dirty="0">
              <a:effectLst/>
              <a:latin typeface="+mn-ea"/>
              <a:cs typeface="+mn-ea"/>
            </a:endParaRPr>
          </a:p>
        </p:txBody>
      </p:sp>
      <p:graphicFrame>
        <p:nvGraphicFramePr>
          <p:cNvPr id="15363" name="对象 16387"/>
          <p:cNvGraphicFramePr>
            <a:graphicFrameLocks noChangeAspect="1"/>
          </p:cNvGraphicFramePr>
          <p:nvPr>
            <p:custDataLst>
              <p:tags r:id="rId11"/>
            </p:custDataLst>
          </p:nvPr>
        </p:nvGraphicFramePr>
        <p:xfrm>
          <a:off x="4460558" y="1639253"/>
          <a:ext cx="3407324" cy="1008000"/>
        </p:xfrm>
        <a:graphic>
          <a:graphicData uri="http://schemas.openxmlformats.org/presentationml/2006/ole">
            <mc:AlternateContent xmlns:mc="http://schemas.openxmlformats.org/markup-compatibility/2006">
              <mc:Choice xmlns:v="urn:schemas-microsoft-com:vml" Requires="v">
                <p:oleObj spid="_x0000_s3099" name="" r:id="rId12" imgW="1624965" imgH="482600" progId="Equation.3">
                  <p:embed/>
                </p:oleObj>
              </mc:Choice>
              <mc:Fallback>
                <p:oleObj name="" r:id="rId12" imgW="1624965" imgH="482600" progId="Equation.3">
                  <p:embed/>
                  <p:pic>
                    <p:nvPicPr>
                      <p:cNvPr id="0" name="图片 3098"/>
                      <p:cNvPicPr/>
                      <p:nvPr/>
                    </p:nvPicPr>
                    <p:blipFill>
                      <a:blip r:embed="rId13"/>
                      <a:stretch>
                        <a:fillRect/>
                      </a:stretch>
                    </p:blipFill>
                    <p:spPr>
                      <a:xfrm>
                        <a:off x="4460558" y="1639253"/>
                        <a:ext cx="3407324" cy="1008000"/>
                      </a:xfrm>
                      <a:prstGeom prst="rect">
                        <a:avLst/>
                      </a:prstGeom>
                      <a:noFill/>
                      <a:ln w="38100">
                        <a:noFill/>
                        <a:miter/>
                      </a:ln>
                    </p:spPr>
                  </p:pic>
                </p:oleObj>
              </mc:Fallback>
            </mc:AlternateContent>
          </a:graphicData>
        </a:graphic>
      </p:graphicFrame>
      <p:graphicFrame>
        <p:nvGraphicFramePr>
          <p:cNvPr id="15364" name="对象 16388"/>
          <p:cNvGraphicFramePr>
            <a:graphicFrameLocks noChangeAspect="1"/>
          </p:cNvGraphicFramePr>
          <p:nvPr>
            <p:custDataLst>
              <p:tags r:id="rId14"/>
            </p:custDataLst>
          </p:nvPr>
        </p:nvGraphicFramePr>
        <p:xfrm>
          <a:off x="4584700" y="3923665"/>
          <a:ext cx="2780039" cy="936000"/>
        </p:xfrm>
        <a:graphic>
          <a:graphicData uri="http://schemas.openxmlformats.org/presentationml/2006/ole">
            <mc:AlternateContent xmlns:mc="http://schemas.openxmlformats.org/markup-compatibility/2006">
              <mc:Choice xmlns:v="urn:schemas-microsoft-com:vml" Requires="v">
                <p:oleObj spid="_x0000_s3098" name="" r:id="rId15" imgW="1246505" imgH="419735" progId="Equation.3">
                  <p:embed/>
                </p:oleObj>
              </mc:Choice>
              <mc:Fallback>
                <p:oleObj name="" r:id="rId15" imgW="1246505" imgH="419735" progId="Equation.3">
                  <p:embed/>
                  <p:pic>
                    <p:nvPicPr>
                      <p:cNvPr id="0" name="图片 3097"/>
                      <p:cNvPicPr/>
                      <p:nvPr/>
                    </p:nvPicPr>
                    <p:blipFill>
                      <a:blip r:embed="rId16"/>
                      <a:stretch>
                        <a:fillRect/>
                      </a:stretch>
                    </p:blipFill>
                    <p:spPr>
                      <a:xfrm>
                        <a:off x="4584700" y="3923665"/>
                        <a:ext cx="2780039" cy="936000"/>
                      </a:xfrm>
                      <a:prstGeom prst="rect">
                        <a:avLst/>
                      </a:prstGeom>
                      <a:noFill/>
                      <a:ln w="38100">
                        <a:noFill/>
                        <a:miter/>
                      </a:ln>
                    </p:spPr>
                  </p:pic>
                </p:oleObj>
              </mc:Fallback>
            </mc:AlternateContent>
          </a:graphicData>
        </a:graphic>
      </p:graphicFrame>
      <p:graphicFrame>
        <p:nvGraphicFramePr>
          <p:cNvPr id="15365" name="对象 16389"/>
          <p:cNvGraphicFramePr>
            <a:graphicFrameLocks noChangeAspect="1"/>
          </p:cNvGraphicFramePr>
          <p:nvPr>
            <p:custDataLst>
              <p:tags r:id="rId17"/>
            </p:custDataLst>
          </p:nvPr>
        </p:nvGraphicFramePr>
        <p:xfrm>
          <a:off x="4561840" y="4859655"/>
          <a:ext cx="3068254" cy="468000"/>
        </p:xfrm>
        <a:graphic>
          <a:graphicData uri="http://schemas.openxmlformats.org/presentationml/2006/ole">
            <mc:AlternateContent xmlns:mc="http://schemas.openxmlformats.org/markup-compatibility/2006">
              <mc:Choice xmlns:v="urn:schemas-microsoft-com:vml" Requires="v">
                <p:oleObj spid="_x0000_s3106" name="" r:id="rId18" imgW="1321435" imgH="203200" progId="Equation.3">
                  <p:embed/>
                </p:oleObj>
              </mc:Choice>
              <mc:Fallback>
                <p:oleObj name="" r:id="rId18" imgW="1321435" imgH="203200" progId="Equation.3">
                  <p:embed/>
                  <p:pic>
                    <p:nvPicPr>
                      <p:cNvPr id="0" name="图片 3105"/>
                      <p:cNvPicPr/>
                      <p:nvPr/>
                    </p:nvPicPr>
                    <p:blipFill>
                      <a:blip r:embed="rId19"/>
                      <a:stretch>
                        <a:fillRect/>
                      </a:stretch>
                    </p:blipFill>
                    <p:spPr>
                      <a:xfrm>
                        <a:off x="4561840" y="4859655"/>
                        <a:ext cx="3068254" cy="468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5</a:t>
            </a:r>
            <a:r>
              <a:rPr lang="zh-CN" sz="2800" dirty="0" err="1"/>
              <a:t>、</a:t>
            </a:r>
            <a:r>
              <a:rPr sz="2800" dirty="0" err="1"/>
              <a:t>电磁波在导体表面上的反射和折射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6.5.3 </a:t>
            </a:r>
            <a:r>
              <a:rPr sz="2400" b="1" kern="0">
                <a:sym typeface="+mn-ea"/>
              </a:rPr>
              <a:t>趋肤效应和趋肤深度及表面电阻</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良导体的表面阻抗为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即表明厚度为趋肤深度的单位表面积的表面电阻和表</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面电抗相等，即</a:t>
            </a:r>
            <a:endParaRPr lang="zh-CN" altLang="en-US" sz="2400" strike="noStrike" noProof="1" dirty="0">
              <a:effectLst/>
              <a:latin typeface="+mn-ea"/>
              <a:cs typeface="+mn-ea"/>
            </a:endParaRPr>
          </a:p>
        </p:txBody>
      </p:sp>
      <p:graphicFrame>
        <p:nvGraphicFramePr>
          <p:cNvPr id="16386" name="对象 17410"/>
          <p:cNvGraphicFramePr>
            <a:graphicFrameLocks noChangeAspect="1"/>
          </p:cNvGraphicFramePr>
          <p:nvPr>
            <p:custDataLst>
              <p:tags r:id="rId11"/>
            </p:custDataLst>
          </p:nvPr>
        </p:nvGraphicFramePr>
        <p:xfrm>
          <a:off x="8008303" y="1777048"/>
          <a:ext cx="3703637" cy="2808287"/>
        </p:xfrm>
        <a:graphic>
          <a:graphicData uri="http://schemas.openxmlformats.org/presentationml/2006/ole">
            <mc:AlternateContent xmlns:mc="http://schemas.openxmlformats.org/markup-compatibility/2006">
              <mc:Choice xmlns:v="urn:schemas-microsoft-com:vml" Requires="v">
                <p:oleObj spid="_x0000_s3101" name="" r:id="rId12" imgW="2482850" imgH="1882775" progId="">
                  <p:embed/>
                </p:oleObj>
              </mc:Choice>
              <mc:Fallback>
                <p:oleObj name="" r:id="rId12" imgW="2482850" imgH="1882775" progId="">
                  <p:embed/>
                  <p:pic>
                    <p:nvPicPr>
                      <p:cNvPr id="0" name="图片 3100"/>
                      <p:cNvPicPr/>
                      <p:nvPr/>
                    </p:nvPicPr>
                    <p:blipFill>
                      <a:blip r:embed="rId13"/>
                      <a:stretch>
                        <a:fillRect/>
                      </a:stretch>
                    </p:blipFill>
                    <p:spPr>
                      <a:xfrm>
                        <a:off x="8008303" y="1777048"/>
                        <a:ext cx="3703637" cy="2808287"/>
                      </a:xfrm>
                      <a:prstGeom prst="rect">
                        <a:avLst/>
                      </a:prstGeom>
                      <a:noFill/>
                      <a:ln w="38100">
                        <a:noFill/>
                        <a:miter/>
                      </a:ln>
                    </p:spPr>
                  </p:pic>
                </p:oleObj>
              </mc:Fallback>
            </mc:AlternateContent>
          </a:graphicData>
        </a:graphic>
      </p:graphicFrame>
      <p:graphicFrame>
        <p:nvGraphicFramePr>
          <p:cNvPr id="16387" name="对象 17411"/>
          <p:cNvGraphicFramePr>
            <a:graphicFrameLocks noChangeAspect="1"/>
          </p:cNvGraphicFramePr>
          <p:nvPr>
            <p:custDataLst>
              <p:tags r:id="rId14"/>
            </p:custDataLst>
          </p:nvPr>
        </p:nvGraphicFramePr>
        <p:xfrm>
          <a:off x="2629218" y="1908493"/>
          <a:ext cx="3466700" cy="864000"/>
        </p:xfrm>
        <a:graphic>
          <a:graphicData uri="http://schemas.openxmlformats.org/presentationml/2006/ole">
            <mc:AlternateContent xmlns:mc="http://schemas.openxmlformats.org/markup-compatibility/2006">
              <mc:Choice xmlns:v="urn:schemas-microsoft-com:vml" Requires="v">
                <p:oleObj spid="_x0000_s3103" name="" r:id="rId15" imgW="1777365" imgH="444500" progId="Equation.3">
                  <p:embed/>
                </p:oleObj>
              </mc:Choice>
              <mc:Fallback>
                <p:oleObj name="" r:id="rId15" imgW="1777365" imgH="444500" progId="Equation.3">
                  <p:embed/>
                  <p:pic>
                    <p:nvPicPr>
                      <p:cNvPr id="0" name="图片 3102"/>
                      <p:cNvPicPr/>
                      <p:nvPr/>
                    </p:nvPicPr>
                    <p:blipFill>
                      <a:blip r:embed="rId16"/>
                      <a:stretch>
                        <a:fillRect/>
                      </a:stretch>
                    </p:blipFill>
                    <p:spPr>
                      <a:xfrm>
                        <a:off x="2629218" y="1908493"/>
                        <a:ext cx="3466700" cy="864000"/>
                      </a:xfrm>
                      <a:prstGeom prst="rect">
                        <a:avLst/>
                      </a:prstGeom>
                      <a:noFill/>
                      <a:ln w="38100">
                        <a:noFill/>
                        <a:miter/>
                      </a:ln>
                    </p:spPr>
                  </p:pic>
                </p:oleObj>
              </mc:Fallback>
            </mc:AlternateContent>
          </a:graphicData>
        </a:graphic>
      </p:graphicFrame>
      <p:graphicFrame>
        <p:nvGraphicFramePr>
          <p:cNvPr id="16388" name="对象 17412"/>
          <p:cNvGraphicFramePr>
            <a:graphicFrameLocks noChangeAspect="1"/>
          </p:cNvGraphicFramePr>
          <p:nvPr>
            <p:custDataLst>
              <p:tags r:id="rId17"/>
            </p:custDataLst>
          </p:nvPr>
        </p:nvGraphicFramePr>
        <p:xfrm>
          <a:off x="1454150" y="4722178"/>
          <a:ext cx="2802577" cy="864000"/>
        </p:xfrm>
        <a:graphic>
          <a:graphicData uri="http://schemas.openxmlformats.org/presentationml/2006/ole">
            <mc:AlternateContent xmlns:mc="http://schemas.openxmlformats.org/markup-compatibility/2006">
              <mc:Choice xmlns:v="urn:schemas-microsoft-com:vml" Requires="v">
                <p:oleObj spid="_x0000_s3104" name="" r:id="rId18" imgW="1436370" imgH="445135" progId="Equation.3">
                  <p:embed/>
                </p:oleObj>
              </mc:Choice>
              <mc:Fallback>
                <p:oleObj name="" r:id="rId18" imgW="1436370" imgH="445135" progId="Equation.3">
                  <p:embed/>
                  <p:pic>
                    <p:nvPicPr>
                      <p:cNvPr id="0" name="图片 3103"/>
                      <p:cNvPicPr/>
                      <p:nvPr/>
                    </p:nvPicPr>
                    <p:blipFill>
                      <a:blip r:embed="rId19"/>
                      <a:stretch>
                        <a:fillRect/>
                      </a:stretch>
                    </p:blipFill>
                    <p:spPr>
                      <a:xfrm>
                        <a:off x="1454150" y="4722178"/>
                        <a:ext cx="2802577" cy="864000"/>
                      </a:xfrm>
                      <a:prstGeom prst="rect">
                        <a:avLst/>
                      </a:prstGeom>
                      <a:noFill/>
                      <a:ln w="38100">
                        <a:noFill/>
                        <a:miter/>
                      </a:ln>
                    </p:spPr>
                  </p:pic>
                </p:oleObj>
              </mc:Fallback>
            </mc:AlternateContent>
          </a:graphicData>
        </a:graphic>
      </p:graphicFrame>
      <p:graphicFrame>
        <p:nvGraphicFramePr>
          <p:cNvPr id="16389" name="对象 17413"/>
          <p:cNvGraphicFramePr>
            <a:graphicFrameLocks noChangeAspect="1"/>
          </p:cNvGraphicFramePr>
          <p:nvPr>
            <p:custDataLst>
              <p:tags r:id="rId20"/>
            </p:custDataLst>
          </p:nvPr>
        </p:nvGraphicFramePr>
        <p:xfrm>
          <a:off x="4664393" y="4753928"/>
          <a:ext cx="3669380" cy="828000"/>
        </p:xfrm>
        <a:graphic>
          <a:graphicData uri="http://schemas.openxmlformats.org/presentationml/2006/ole">
            <mc:AlternateContent xmlns:mc="http://schemas.openxmlformats.org/markup-compatibility/2006">
              <mc:Choice xmlns:v="urn:schemas-microsoft-com:vml" Requires="v">
                <p:oleObj spid="_x0000_s3105" name="" r:id="rId21" imgW="1904365" imgH="431800" progId="Equation.3">
                  <p:embed/>
                </p:oleObj>
              </mc:Choice>
              <mc:Fallback>
                <p:oleObj name="" r:id="rId21" imgW="1904365" imgH="431800" progId="Equation.3">
                  <p:embed/>
                  <p:pic>
                    <p:nvPicPr>
                      <p:cNvPr id="0" name="图片 3104"/>
                      <p:cNvPicPr/>
                      <p:nvPr/>
                    </p:nvPicPr>
                    <p:blipFill>
                      <a:blip r:embed="rId22"/>
                      <a:stretch>
                        <a:fillRect/>
                      </a:stretch>
                    </p:blipFill>
                    <p:spPr>
                      <a:xfrm>
                        <a:off x="4664393" y="4753928"/>
                        <a:ext cx="3669380" cy="828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1265"/>
          <p:cNvSpPr>
            <a:spLocks noGrp="1"/>
          </p:cNvSpPr>
          <p:nvPr>
            <p:custDataLst>
              <p:tags r:id="rId1"/>
            </p:custDataLst>
          </p:nvPr>
        </p:nvSpPr>
        <p:spPr>
          <a:xfrm>
            <a:off x="325120" y="1424940"/>
            <a:ext cx="1126807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    为了解决电磁理论概念抽象、时空分布复杂等教学难题，本章介绍MATLAB在该领域驻波行波、电磁波的反射与透射等方面动画演示中的应用。主要介绍 MATLAB 动画技术分类、特点和实施步骤并通过实例为其教学应用提供指导和借鉴。在 MATLAB中实现动画制作需要用到getframe、implay和VideoWriter等函数，本章先简单个绍相关函数，然后再运用函数完成实例演示。</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编程的基本思路如下：定义时间变量、空间变量和相应的函数式通过循环不断增加时间变量，作图并保持一定时间后擦除原图，再重新作图，并在一段时间内连续演示，这样就形成了动画。</a:t>
            </a:r>
            <a:endParaRPr lang="zh-CN" altLang="en-US" sz="2400" strike="noStrike" noProof="1" dirty="0">
              <a:effectLst/>
              <a:latin typeface="+mn-ea"/>
              <a:cs typeface="+mn-ea"/>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9"/>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6.6.1 </a:t>
            </a:r>
            <a:r>
              <a:rPr sz="2400" b="1" kern="0">
                <a:sym typeface="+mn-ea"/>
              </a:rPr>
              <a:t>均匀平面波的传播</a:t>
            </a:r>
            <a:endParaRPr sz="2400" b="1" kern="0">
              <a:sym typeface="+mn-ea"/>
            </a:endParaRPr>
          </a:p>
        </p:txBody>
      </p:sp>
      <p:sp>
        <p:nvSpPr>
          <p:cNvPr id="11266" name="文本占位符 11265"/>
          <p:cNvSpPr>
            <a:spLocks noGrp="1"/>
          </p:cNvSpPr>
          <p:nvPr>
            <p:custDataLst>
              <p:tags r:id="rId11"/>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所谓波的极化是指电场强度矢量</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末端的取向。光学中这种现象叫做偏振。</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若</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仅有</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分量，我们便说波在x方向极化；若</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仅有</a:t>
            </a:r>
            <a:r>
              <a:rPr lang="zh-CN" altLang="en-US" sz="2400" i="1" strike="noStrike" noProof="1" dirty="0">
                <a:effectLst/>
                <a:latin typeface="Times New Roman" panose="02020603050405020304" charset="0"/>
                <a:cs typeface="Times New Roman" panose="02020603050405020304" charset="0"/>
              </a:rPr>
              <a:t>y</a:t>
            </a:r>
            <a:r>
              <a:rPr lang="zh-CN" altLang="en-US" sz="2400" strike="noStrike" noProof="1" dirty="0">
                <a:effectLst/>
                <a:latin typeface="+mn-ea"/>
                <a:cs typeface="+mn-ea"/>
              </a:rPr>
              <a:t>分量，波在</a:t>
            </a:r>
            <a:r>
              <a:rPr lang="zh-CN" altLang="en-US" sz="2400" i="1" strike="noStrike" noProof="1" dirty="0">
                <a:effectLst/>
                <a:latin typeface="Times New Roman" panose="02020603050405020304" charset="0"/>
                <a:cs typeface="Times New Roman" panose="02020603050405020304" charset="0"/>
              </a:rPr>
              <a:t>y</a:t>
            </a:r>
            <a:r>
              <a:rPr lang="zh-CN" altLang="en-US" sz="2400" strike="noStrike" noProof="1" dirty="0">
                <a:effectLst/>
                <a:latin typeface="+mn-ea"/>
                <a:cs typeface="+mn-ea"/>
              </a:rPr>
              <a:t>方向极化。</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一般情形下，  和   两分量都可能存在。且这两个分量的振幅和相位不一定相同。</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b="1" strike="noStrike" noProof="1" dirty="0">
                <a:solidFill>
                  <a:srgbClr val="FF0000"/>
                </a:solidFill>
                <a:effectLst/>
                <a:latin typeface="+mn-ea"/>
                <a:cs typeface="+mn-ea"/>
              </a:rPr>
              <a:t>通常用总场矢量的顶点，在垂直于传播方向的一个平面上一个周期内所画出的轨迹的形状表示该波的极化。</a:t>
            </a:r>
            <a:endParaRPr lang="zh-CN" altLang="en-US" sz="2400" b="1" strike="noStrike" noProof="1" dirty="0">
              <a:solidFill>
                <a:srgbClr val="FF0000"/>
              </a:solidFill>
              <a:effectLst/>
              <a:latin typeface="+mn-ea"/>
              <a:cs typeface="+mn-ea"/>
            </a:endParaRPr>
          </a:p>
        </p:txBody>
      </p:sp>
      <p:graphicFrame>
        <p:nvGraphicFramePr>
          <p:cNvPr id="38916" name="对象 37892"/>
          <p:cNvGraphicFramePr>
            <a:graphicFrameLocks noChangeAspect="1"/>
          </p:cNvGraphicFramePr>
          <p:nvPr>
            <p:custDataLst>
              <p:tags r:id="rId11"/>
            </p:custDataLst>
          </p:nvPr>
        </p:nvGraphicFramePr>
        <p:xfrm>
          <a:off x="2679700" y="3134043"/>
          <a:ext cx="396000" cy="396000"/>
        </p:xfrm>
        <a:graphic>
          <a:graphicData uri="http://schemas.openxmlformats.org/presentationml/2006/ole">
            <mc:AlternateContent xmlns:mc="http://schemas.openxmlformats.org/markup-compatibility/2006">
              <mc:Choice xmlns:v="urn:schemas-microsoft-com:vml" Requires="v">
                <p:oleObj spid="_x0000_s3109" name="" r:id="rId12" imgW="191770" imgH="191770" progId="Equation.3">
                  <p:embed/>
                </p:oleObj>
              </mc:Choice>
              <mc:Fallback>
                <p:oleObj name="" r:id="rId12" imgW="191770" imgH="191770" progId="Equation.3">
                  <p:embed/>
                  <p:pic>
                    <p:nvPicPr>
                      <p:cNvPr id="0" name="图片 3108"/>
                      <p:cNvPicPr/>
                      <p:nvPr/>
                    </p:nvPicPr>
                    <p:blipFill>
                      <a:blip r:embed="rId13"/>
                      <a:stretch>
                        <a:fillRect/>
                      </a:stretch>
                    </p:blipFill>
                    <p:spPr>
                      <a:xfrm>
                        <a:off x="2679700" y="3134043"/>
                        <a:ext cx="396000" cy="396000"/>
                      </a:xfrm>
                      <a:prstGeom prst="rect">
                        <a:avLst/>
                      </a:prstGeom>
                      <a:noFill/>
                      <a:ln w="38100">
                        <a:noFill/>
                        <a:miter/>
                      </a:ln>
                    </p:spPr>
                  </p:pic>
                </p:oleObj>
              </mc:Fallback>
            </mc:AlternateContent>
          </a:graphicData>
        </a:graphic>
      </p:graphicFrame>
      <p:graphicFrame>
        <p:nvGraphicFramePr>
          <p:cNvPr id="38918" name="对象 37894"/>
          <p:cNvGraphicFramePr>
            <a:graphicFrameLocks noChangeAspect="1"/>
          </p:cNvGraphicFramePr>
          <p:nvPr>
            <p:custDataLst>
              <p:tags r:id="rId14"/>
            </p:custDataLst>
          </p:nvPr>
        </p:nvGraphicFramePr>
        <p:xfrm>
          <a:off x="3457893" y="3134043"/>
          <a:ext cx="375750" cy="432000"/>
        </p:xfrm>
        <a:graphic>
          <a:graphicData uri="http://schemas.openxmlformats.org/presentationml/2006/ole">
            <mc:AlternateContent xmlns:mc="http://schemas.openxmlformats.org/markup-compatibility/2006">
              <mc:Choice xmlns:v="urn:schemas-microsoft-com:vml" Requires="v">
                <p:oleObj spid="_x0000_s3099" name="" r:id="rId15" imgW="191135" imgH="216535" progId="Equation.3">
                  <p:embed/>
                </p:oleObj>
              </mc:Choice>
              <mc:Fallback>
                <p:oleObj name="" r:id="rId15" imgW="191135" imgH="216535" progId="Equation.3">
                  <p:embed/>
                  <p:pic>
                    <p:nvPicPr>
                      <p:cNvPr id="0" name="图片 3098"/>
                      <p:cNvPicPr/>
                      <p:nvPr/>
                    </p:nvPicPr>
                    <p:blipFill>
                      <a:blip r:embed="rId16"/>
                      <a:stretch>
                        <a:fillRect/>
                      </a:stretch>
                    </p:blipFill>
                    <p:spPr>
                      <a:xfrm>
                        <a:off x="3457893" y="3134043"/>
                        <a:ext cx="375750" cy="432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ppt_x"/>
                                          </p:val>
                                        </p:tav>
                                        <p:tav tm="100000">
                                          <p:val>
                                            <p:strVal val="#ppt_x"/>
                                          </p:val>
                                        </p:tav>
                                      </p:tavLst>
                                    </p:anim>
                                    <p:anim calcmode="lin" valueType="num">
                                      <p:cBhvr additive="base">
                                        <p:cTn id="8" dur="500" fill="hold"/>
                                        <p:tgtEl>
                                          <p:spTgt spid="389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8"/>
                                        </p:tgtEl>
                                        <p:attrNameLst>
                                          <p:attrName>style.visibility</p:attrName>
                                        </p:attrNameLst>
                                      </p:cBhvr>
                                      <p:to>
                                        <p:strVal val="visible"/>
                                      </p:to>
                                    </p:set>
                                    <p:anim calcmode="lin" valueType="num">
                                      <p:cBhvr additive="base">
                                        <p:cTn id="11" dur="500" fill="hold"/>
                                        <p:tgtEl>
                                          <p:spTgt spid="38918"/>
                                        </p:tgtEl>
                                        <p:attrNameLst>
                                          <p:attrName>ppt_x</p:attrName>
                                        </p:attrNameLst>
                                      </p:cBhvr>
                                      <p:tavLst>
                                        <p:tav tm="0">
                                          <p:val>
                                            <p:strVal val="#ppt_x"/>
                                          </p:val>
                                        </p:tav>
                                        <p:tav tm="100000">
                                          <p:val>
                                            <p:strVal val="#ppt_x"/>
                                          </p:val>
                                        </p:tav>
                                      </p:tavLst>
                                    </p:anim>
                                    <p:anim calcmode="lin" valueType="num">
                                      <p:cBhvr additive="base">
                                        <p:cTn id="12" dur="500" fill="hold"/>
                                        <p:tgtEl>
                                          <p:spTgt spid="38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1265"/>
          <p:cNvSpPr>
            <a:spLocks noGrp="1"/>
          </p:cNvSpPr>
          <p:nvPr>
            <p:custDataLst>
              <p:tags r:id="rId1"/>
            </p:custDataLst>
          </p:nvPr>
        </p:nvSpPr>
        <p:spPr>
          <a:xfrm>
            <a:off x="325120" y="1424940"/>
            <a:ext cx="1126807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     MATLAB中，创建动画的过程分两步：</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第一步，调用 getframe 函数生成每个帧的信息。getframe 函数可以捕捉每一个帧画面，并将画面数据保存为一个结构。一般配合 for 循环语句得到一系列动画帧，并按顺序存储于一个阵列中，从而完成动画矩阵的建立。</a:t>
            </a:r>
            <a:endParaRPr lang="zh-CN" altLang="en-US" sz="2400" strike="noStrike" noProof="1" dirty="0">
              <a:effectLst/>
              <a:latin typeface="+mn-ea"/>
              <a:cs typeface="+mn-ea"/>
            </a:endParaRPr>
          </a:p>
          <a:p>
            <a:pPr>
              <a:lnSpc>
                <a:spcPct val="150000"/>
              </a:lnSpc>
              <a:spcBef>
                <a:spcPts val="0"/>
              </a:spcBef>
            </a:pPr>
            <a:r>
              <a:rPr lang="zh-CN" altLang="en-US" sz="2400" strike="noStrike" noProof="1" dirty="0">
                <a:effectLst/>
                <a:latin typeface="+mn-ea"/>
                <a:cs typeface="+mn-ea"/>
              </a:rPr>
              <a:t>第二步，调用 VideoWriter 函数将阵列中的一系列动画帧转换成视频 avi 文件这样可以实现脱离 MATLAB 环境的动画播放。如果需要实时播放而不保存在文件中，则使用 implay 命令播放这些动画序列即可。</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9"/>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6.6.1 </a:t>
            </a:r>
            <a:r>
              <a:rPr sz="2400" b="1" kern="0">
                <a:sym typeface="+mn-ea"/>
              </a:rPr>
              <a:t>均匀平面波的传播</a:t>
            </a:r>
            <a:endParaRPr sz="2400" b="1" kern="0">
              <a:sym typeface="+mn-ea"/>
            </a:endParaRPr>
          </a:p>
        </p:txBody>
      </p:sp>
      <p:sp>
        <p:nvSpPr>
          <p:cNvPr id="11266" name="文本占位符 11265"/>
          <p:cNvSpPr>
            <a:spLocks noGrp="1"/>
          </p:cNvSpPr>
          <p:nvPr>
            <p:custDataLst>
              <p:tags r:id="rId11"/>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1265"/>
          <p:cNvSpPr>
            <a:spLocks noGrp="1"/>
          </p:cNvSpPr>
          <p:nvPr>
            <p:custDataLst>
              <p:tags r:id="rId1"/>
            </p:custDataLst>
          </p:nvPr>
        </p:nvSpPr>
        <p:spPr>
          <a:xfrm>
            <a:off x="325120" y="1424940"/>
            <a:ext cx="1126807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    在理想介质中传播的电磁波，其电场和磁场没有传播方向上的纵向分量，而只有与传播方向垂直的横向分量，且场量在横向截面上分布均匀，故这类电磁波称为均匀平面波，又可称为横电磁(Transvers Electromagnetic wave，TEM)波。均匀平面波的电场矢量 </a:t>
            </a:r>
            <a:r>
              <a:rPr lang="zh-CN" altLang="en-US" sz="2400" b="1" strike="noStrike" noProof="1" dirty="0">
                <a:effectLst/>
                <a:latin typeface="+mn-ea"/>
                <a:cs typeface="+mn-ea"/>
              </a:rPr>
              <a:t>E</a:t>
            </a:r>
            <a:r>
              <a:rPr lang="zh-CN" altLang="en-US" sz="2400" strike="noStrike" noProof="1" dirty="0">
                <a:effectLst/>
                <a:latin typeface="+mn-ea"/>
                <a:cs typeface="+mn-ea"/>
              </a:rPr>
              <a:t> 和磁场矢量 </a:t>
            </a:r>
            <a:r>
              <a:rPr lang="zh-CN" altLang="en-US" sz="2400" b="1" strike="noStrike" noProof="1" dirty="0">
                <a:effectLst/>
                <a:latin typeface="+mn-ea"/>
                <a:cs typeface="+mn-ea"/>
              </a:rPr>
              <a:t>H</a:t>
            </a:r>
            <a:r>
              <a:rPr lang="zh-CN" altLang="en-US" sz="2400" strike="noStrike" noProof="1" dirty="0">
                <a:effectLst/>
                <a:latin typeface="+mn-ea"/>
                <a:cs typeface="+mn-ea"/>
              </a:rPr>
              <a:t> 在时间上同相位，在空间上互相垂直。</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    为讨论方便，先考虑沿 z 方向行进的波,若电场只有</a:t>
            </a:r>
            <a:r>
              <a:rPr lang="en-US" altLang="zh-CN" sz="2400" strike="noStrike" noProof="1" dirty="0">
                <a:effectLst/>
                <a:latin typeface="+mn-ea"/>
                <a:cs typeface="+mn-ea"/>
              </a:rPr>
              <a:t>  </a:t>
            </a:r>
            <a:r>
              <a:rPr lang="zh-CN" altLang="en-US" sz="2400" strike="noStrike" noProof="1" dirty="0">
                <a:effectLst/>
                <a:latin typeface="+mn-ea"/>
                <a:cs typeface="+mn-ea"/>
              </a:rPr>
              <a:t>分量,则磁场只有</a:t>
            </a:r>
            <a:r>
              <a:rPr lang="en-US" altLang="zh-CN" sz="2400" strike="noStrike" noProof="1" dirty="0">
                <a:effectLst/>
                <a:latin typeface="+mn-ea"/>
                <a:cs typeface="+mn-ea"/>
              </a:rPr>
              <a:t>    </a:t>
            </a:r>
            <a:r>
              <a:rPr lang="zh-CN" altLang="en-US" sz="2400" strike="noStrike" noProof="1" dirty="0">
                <a:effectLst/>
                <a:latin typeface="+mn-ea"/>
                <a:cs typeface="+mn-ea"/>
              </a:rPr>
              <a:t>分量，其瞬时值可以写为</a:t>
            </a:r>
            <a:endParaRPr lang="zh-CN" altLang="en-US" sz="2400" strike="noStrike" noProof="1" dirty="0">
              <a:effectLst/>
              <a:latin typeface="+mn-ea"/>
              <a:cs typeface="+mn-ea"/>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9"/>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6.6.1 </a:t>
            </a:r>
            <a:r>
              <a:rPr sz="2400" b="1" kern="0">
                <a:sym typeface="+mn-ea"/>
              </a:rPr>
              <a:t>均匀平面波的传播</a:t>
            </a:r>
            <a:endParaRPr sz="2400" b="1" kern="0">
              <a:sym typeface="+mn-ea"/>
            </a:endParaRPr>
          </a:p>
        </p:txBody>
      </p:sp>
      <p:sp>
        <p:nvSpPr>
          <p:cNvPr id="11266" name="文本占位符 11265"/>
          <p:cNvSpPr>
            <a:spLocks noGrp="1"/>
          </p:cNvSpPr>
          <p:nvPr>
            <p:custDataLst>
              <p:tags r:id="rId11"/>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2" name="对象 1">
            <a:hlinkClick r:id="" action="ppaction://ole?verb="/>
          </p:cNvPr>
          <p:cNvGraphicFramePr>
            <a:graphicFrameLocks noChangeAspect="1"/>
          </p:cNvGraphicFramePr>
          <p:nvPr/>
        </p:nvGraphicFramePr>
        <p:xfrm>
          <a:off x="8022590" y="3822700"/>
          <a:ext cx="312000" cy="360000"/>
        </p:xfrm>
        <a:graphic>
          <a:graphicData uri="http://schemas.openxmlformats.org/presentationml/2006/ole">
            <mc:AlternateContent xmlns:mc="http://schemas.openxmlformats.org/markup-compatibility/2006">
              <mc:Choice xmlns:v="urn:schemas-microsoft-com:vml" Requires="v">
                <p:oleObj spid="_x0000_s1025" name="" r:id="rId12" imgW="165100" imgH="190500" progId="Equation.DSMT4">
                  <p:embed/>
                </p:oleObj>
              </mc:Choice>
              <mc:Fallback>
                <p:oleObj name="" r:id="rId12" imgW="165100" imgH="190500" progId="Equation.DSMT4">
                  <p:embed/>
                  <p:pic>
                    <p:nvPicPr>
                      <p:cNvPr id="0" name="图片 1024"/>
                      <p:cNvPicPr/>
                      <p:nvPr/>
                    </p:nvPicPr>
                    <p:blipFill>
                      <a:blip r:embed="rId13"/>
                      <a:stretch>
                        <a:fillRect/>
                      </a:stretch>
                    </p:blipFill>
                    <p:spPr>
                      <a:xfrm>
                        <a:off x="8022590" y="3822700"/>
                        <a:ext cx="312000" cy="3600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743565" y="3822700"/>
          <a:ext cx="360000" cy="360000"/>
        </p:xfrm>
        <a:graphic>
          <a:graphicData uri="http://schemas.openxmlformats.org/presentationml/2006/ole">
            <mc:AlternateContent xmlns:mc="http://schemas.openxmlformats.org/markup-compatibility/2006">
              <mc:Choice xmlns:v="urn:schemas-microsoft-com:vml" Requires="v">
                <p:oleObj spid="_x0000_s1026" name="" r:id="rId14" imgW="203200" imgH="203200" progId="Equation.DSMT4">
                  <p:embed/>
                </p:oleObj>
              </mc:Choice>
              <mc:Fallback>
                <p:oleObj name="" r:id="rId14" imgW="203200" imgH="203200" progId="Equation.DSMT4">
                  <p:embed/>
                  <p:pic>
                    <p:nvPicPr>
                      <p:cNvPr id="0" name="图片 1025"/>
                      <p:cNvPicPr/>
                      <p:nvPr/>
                    </p:nvPicPr>
                    <p:blipFill>
                      <a:blip r:embed="rId15"/>
                      <a:stretch>
                        <a:fillRect/>
                      </a:stretch>
                    </p:blipFill>
                    <p:spPr>
                      <a:xfrm>
                        <a:off x="10743565" y="3822700"/>
                        <a:ext cx="360000" cy="360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533900" y="4888865"/>
          <a:ext cx="2851200" cy="396000"/>
        </p:xfrm>
        <a:graphic>
          <a:graphicData uri="http://schemas.openxmlformats.org/presentationml/2006/ole">
            <mc:AlternateContent xmlns:mc="http://schemas.openxmlformats.org/markup-compatibility/2006">
              <mc:Choice xmlns:v="urn:schemas-microsoft-com:vml" Requires="v">
                <p:oleObj spid="_x0000_s1027" name="" r:id="rId16" imgW="1371600" imgH="190500" progId="Equation.DSMT4">
                  <p:embed/>
                </p:oleObj>
              </mc:Choice>
              <mc:Fallback>
                <p:oleObj name="" r:id="rId16" imgW="1371600" imgH="190500" progId="Equation.DSMT4">
                  <p:embed/>
                  <p:pic>
                    <p:nvPicPr>
                      <p:cNvPr id="0" name="图片 1026"/>
                      <p:cNvPicPr/>
                      <p:nvPr/>
                    </p:nvPicPr>
                    <p:blipFill>
                      <a:blip r:embed="rId17"/>
                      <a:stretch>
                        <a:fillRect/>
                      </a:stretch>
                    </p:blipFill>
                    <p:spPr>
                      <a:xfrm>
                        <a:off x="4533900" y="4888865"/>
                        <a:ext cx="2851200" cy="396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1265"/>
          <p:cNvSpPr>
            <a:spLocks noGrp="1"/>
          </p:cNvSpPr>
          <p:nvPr>
            <p:custDataLst>
              <p:tags r:id="rId1"/>
            </p:custDataLst>
          </p:nvPr>
        </p:nvSpPr>
        <p:spPr>
          <a:xfrm>
            <a:off x="325120" y="1424940"/>
            <a:ext cx="556387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其中</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为电磁波在介质中的波阻抗，此值取决于媒质参量  和  。在自由空间中，波阻抗为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计算上述表达式，并用quiver函数绘制箭头图，使用getframe函数捕捉动画帧后可将传播过程制作成视频。</a:t>
            </a:r>
            <a:endParaRPr lang="zh-CN" altLang="en-US" sz="2400" strike="noStrike" noProof="1" dirty="0">
              <a:effectLst/>
              <a:latin typeface="+mn-ea"/>
              <a:cs typeface="+mn-ea"/>
            </a:endParaRPr>
          </a:p>
        </p:txBody>
      </p:sp>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7"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8"/>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9"/>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10"/>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6.6.1 </a:t>
            </a:r>
            <a:r>
              <a:rPr sz="2400" b="1" kern="0">
                <a:sym typeface="+mn-ea"/>
              </a:rPr>
              <a:t>均匀平面波的传播</a:t>
            </a:r>
            <a:endParaRPr sz="2400" b="1" kern="0">
              <a:sym typeface="+mn-ea"/>
            </a:endParaRPr>
          </a:p>
        </p:txBody>
      </p:sp>
      <p:sp>
        <p:nvSpPr>
          <p:cNvPr id="11266" name="文本占位符 11265"/>
          <p:cNvSpPr>
            <a:spLocks noGrp="1"/>
          </p:cNvSpPr>
          <p:nvPr>
            <p:custDataLst>
              <p:tags r:id="rId11"/>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lang="zh-CN" altLang="en-US" sz="2400" strike="noStrike" noProof="1" dirty="0">
              <a:effectLst/>
              <a:latin typeface="+mn-ea"/>
              <a:cs typeface="+mn-ea"/>
            </a:endParaRPr>
          </a:p>
        </p:txBody>
      </p:sp>
      <p:pic>
        <p:nvPicPr>
          <p:cNvPr id="4" name="均匀平面波">
            <a:hlinkClick r:id="" action="ppaction://media"/>
          </p:cNvPr>
          <p:cNvPicPr>
            <a:picLocks noChangeAspect="1"/>
          </p:cNvPicPr>
          <p:nvPr>
            <a:videoFile r:link="rId12"/>
            <p:extLst>
              <p:ext uri="{DAA4B4D4-6D71-4841-9C94-3DE7FCFB9230}">
                <p14:media xmlns:p14="http://schemas.microsoft.com/office/powerpoint/2010/main" r:embed="rId13"/>
              </p:ext>
            </p:extLst>
          </p:nvPr>
        </p:nvPicPr>
        <p:blipFill>
          <a:blip r:embed="rId14"/>
          <a:stretch>
            <a:fillRect/>
          </a:stretch>
        </p:blipFill>
        <p:spPr>
          <a:xfrm>
            <a:off x="5620385" y="1246505"/>
            <a:ext cx="6571615" cy="4928870"/>
          </a:xfrm>
          <a:prstGeom prst="rect">
            <a:avLst/>
          </a:prstGeom>
        </p:spPr>
      </p:pic>
      <p:graphicFrame>
        <p:nvGraphicFramePr>
          <p:cNvPr id="18" name="对象 17">
            <a:hlinkClick r:id="" action="ppaction://ole?verb="/>
          </p:cNvPr>
          <p:cNvGraphicFramePr>
            <a:graphicFrameLocks noChangeAspect="1"/>
          </p:cNvGraphicFramePr>
          <p:nvPr/>
        </p:nvGraphicFramePr>
        <p:xfrm>
          <a:off x="2109470" y="1790065"/>
          <a:ext cx="2091600" cy="756000"/>
        </p:xfrm>
        <a:graphic>
          <a:graphicData uri="http://schemas.openxmlformats.org/presentationml/2006/ole">
            <mc:AlternateContent xmlns:mc="http://schemas.openxmlformats.org/markup-compatibility/2006">
              <mc:Choice xmlns:v="urn:schemas-microsoft-com:vml" Requires="v">
                <p:oleObj spid="_x0000_s2049" name="" r:id="rId15" imgW="1054100" imgH="381000" progId="Equation.DSMT4">
                  <p:embed/>
                </p:oleObj>
              </mc:Choice>
              <mc:Fallback>
                <p:oleObj name="" r:id="rId15" imgW="1054100" imgH="381000" progId="Equation.DSMT4">
                  <p:embed/>
                  <p:pic>
                    <p:nvPicPr>
                      <p:cNvPr id="0" name="图片 2048"/>
                      <p:cNvPicPr/>
                      <p:nvPr/>
                    </p:nvPicPr>
                    <p:blipFill>
                      <a:blip r:embed="rId16"/>
                      <a:stretch>
                        <a:fillRect/>
                      </a:stretch>
                    </p:blipFill>
                    <p:spPr>
                      <a:xfrm>
                        <a:off x="2109470" y="1790065"/>
                        <a:ext cx="2091600" cy="756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1967865" y="3302635"/>
          <a:ext cx="259200" cy="288000"/>
        </p:xfrm>
        <a:graphic>
          <a:graphicData uri="http://schemas.openxmlformats.org/presentationml/2006/ole">
            <mc:AlternateContent xmlns:mc="http://schemas.openxmlformats.org/markup-compatibility/2006">
              <mc:Choice xmlns:v="urn:schemas-microsoft-com:vml" Requires="v">
                <p:oleObj spid="_x0000_s2050" name="" r:id="rId17" imgW="114300" imgH="127000" progId="Equation.DSMT4">
                  <p:embed/>
                </p:oleObj>
              </mc:Choice>
              <mc:Fallback>
                <p:oleObj name="" r:id="rId17" imgW="114300" imgH="127000" progId="Equation.DSMT4">
                  <p:embed/>
                  <p:pic>
                    <p:nvPicPr>
                      <p:cNvPr id="0" name="图片 2049"/>
                      <p:cNvPicPr/>
                      <p:nvPr/>
                    </p:nvPicPr>
                    <p:blipFill>
                      <a:blip r:embed="rId18"/>
                      <a:stretch>
                        <a:fillRect/>
                      </a:stretch>
                    </p:blipFill>
                    <p:spPr>
                      <a:xfrm>
                        <a:off x="1967865" y="3302635"/>
                        <a:ext cx="259200" cy="28800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custDataLst>
              <p:tags r:id="rId19"/>
            </p:custDataLst>
          </p:nvPr>
        </p:nvGraphicFramePr>
        <p:xfrm>
          <a:off x="2518153" y="3273598"/>
          <a:ext cx="316865" cy="346075"/>
        </p:xfrm>
        <a:graphic>
          <a:graphicData uri="http://schemas.openxmlformats.org/presentationml/2006/ole">
            <mc:AlternateContent xmlns:mc="http://schemas.openxmlformats.org/markup-compatibility/2006">
              <mc:Choice xmlns:v="urn:schemas-microsoft-com:vml" Requires="v">
                <p:oleObj spid="_x0000_s2" name="" r:id="rId20" imgW="139700" imgH="152400" progId="Equation.DSMT4">
                  <p:embed/>
                </p:oleObj>
              </mc:Choice>
              <mc:Fallback>
                <p:oleObj name="" r:id="rId20" imgW="139700" imgH="152400" progId="Equation.DSMT4">
                  <p:embed/>
                  <p:pic>
                    <p:nvPicPr>
                      <p:cNvPr id="0" name="图片 2049"/>
                      <p:cNvPicPr/>
                      <p:nvPr/>
                    </p:nvPicPr>
                    <p:blipFill>
                      <a:blip r:embed="rId21"/>
                      <a:stretch>
                        <a:fillRect/>
                      </a:stretch>
                    </p:blipFill>
                    <p:spPr>
                      <a:xfrm>
                        <a:off x="2518153" y="3273598"/>
                        <a:ext cx="316865" cy="346075"/>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2109470" y="3918585"/>
          <a:ext cx="2592000" cy="792000"/>
        </p:xfrm>
        <a:graphic>
          <a:graphicData uri="http://schemas.openxmlformats.org/presentationml/2006/ole">
            <mc:AlternateContent xmlns:mc="http://schemas.openxmlformats.org/markup-compatibility/2006">
              <mc:Choice xmlns:v="urn:schemas-microsoft-com:vml" Requires="v">
                <p:oleObj spid="_x0000_s2051" name="" r:id="rId22" imgW="1371600" imgH="419100" progId="Equation.DSMT4">
                  <p:embed/>
                </p:oleObj>
              </mc:Choice>
              <mc:Fallback>
                <p:oleObj name="" r:id="rId22" imgW="1371600" imgH="419100" progId="Equation.DSMT4">
                  <p:embed/>
                  <p:pic>
                    <p:nvPicPr>
                      <p:cNvPr id="0" name="图片 2050"/>
                      <p:cNvPicPr/>
                      <p:nvPr/>
                    </p:nvPicPr>
                    <p:blipFill>
                      <a:blip r:embed="rId23"/>
                      <a:stretch>
                        <a:fillRect/>
                      </a:stretch>
                    </p:blipFill>
                    <p:spPr>
                      <a:xfrm>
                        <a:off x="2109470" y="3918585"/>
                        <a:ext cx="2592000" cy="7920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remove"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6.6.2 </a:t>
            </a:r>
            <a:r>
              <a:rPr sz="2400" b="1" kern="0">
                <a:sym typeface="+mn-ea"/>
              </a:rPr>
              <a:t>线性极化波的演示</a:t>
            </a:r>
            <a:endParaRPr sz="2400" b="1" kern="0">
              <a:sym typeface="+mn-ea"/>
            </a:endParaRPr>
          </a:p>
        </p:txBody>
      </p:sp>
      <p:sp>
        <p:nvSpPr>
          <p:cNvPr id="6" name="文本占位符 11265"/>
          <p:cNvSpPr>
            <a:spLocks noGrp="1"/>
          </p:cNvSpPr>
          <p:nvPr>
            <p:custDataLst>
              <p:tags r:id="rId10"/>
            </p:custDataLst>
          </p:nvPr>
        </p:nvSpPr>
        <p:spPr>
          <a:xfrm>
            <a:off x="402590" y="1329690"/>
            <a:ext cx="111474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rPr>
              <a:t>         </a:t>
            </a:r>
            <a:r>
              <a:rPr lang="zh-CN" altLang="en-US" sz="2400" strike="noStrike" noProof="1" dirty="0">
                <a:effectLst/>
              </a:rPr>
              <a:t>电磁波的极化描述电磁波传播过程中电场强度的方向，确切地说，传播方向上任意点处的电场矢量端点随时间变化所描绘的轨迹称为极化。极化可分为线极化、圆极化和椭圆极化。线极化波的合成电场的大小虽随时间变化，但方向保持在一直线上，其动画制作可在二维平面内实现。圆极化波合成电场的大小不随时间变化，矢量的末端却在一个圆上以恒定角速度旋转。如果迎着波的传播方向看去，矢量沿逆时针方向旋转，称这种圆极化波为右旋圆极化波; 反之，若电场矢量是顺时针方向旋转的，则称为左旋圆极化波。</a:t>
            </a:r>
            <a:endParaRPr lang="zh-CN" altLang="en-US" sz="2400" strike="noStrike" noProof="1" dirty="0">
              <a:effectLst/>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6.6.2 </a:t>
            </a:r>
            <a:r>
              <a:rPr sz="2400" b="1" kern="0">
                <a:sym typeface="+mn-ea"/>
              </a:rPr>
              <a:t>线性极化波的演示</a:t>
            </a:r>
            <a:endParaRPr sz="2400" b="1" kern="0">
              <a:sym typeface="+mn-ea"/>
            </a:endParaRPr>
          </a:p>
        </p:txBody>
      </p:sp>
      <p:sp>
        <p:nvSpPr>
          <p:cNvPr id="6" name="文本占位符 11265"/>
          <p:cNvSpPr>
            <a:spLocks noGrp="1"/>
          </p:cNvSpPr>
          <p:nvPr>
            <p:custDataLst>
              <p:tags r:id="rId10"/>
            </p:custDataLst>
          </p:nvPr>
        </p:nvSpPr>
        <p:spPr>
          <a:xfrm>
            <a:off x="402590" y="1329690"/>
            <a:ext cx="111474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rPr>
              <a:t>         </a:t>
            </a:r>
            <a:r>
              <a:rPr lang="zh-CN" altLang="en-US" sz="2400" strike="noStrike" noProof="1" dirty="0">
                <a:effectLst/>
              </a:rPr>
              <a:t>考虑简单情形，假设均匀平面波沿</a:t>
            </a:r>
            <a:r>
              <a:rPr lang="en-US" altLang="zh-CN" sz="2400" strike="noStrike" noProof="1" dirty="0">
                <a:effectLst/>
              </a:rPr>
              <a:t>      </a:t>
            </a:r>
            <a:r>
              <a:rPr lang="zh-CN" altLang="en-US" sz="2400" strike="noStrike" noProof="1" dirty="0">
                <a:effectLst/>
              </a:rPr>
              <a:t>方向传播，则电场强度矢量</a:t>
            </a:r>
            <a:r>
              <a:rPr lang="en-US" altLang="zh-CN" sz="2400" strike="noStrike" noProof="1" dirty="0">
                <a:effectLst/>
              </a:rPr>
              <a:t> </a:t>
            </a:r>
            <a:r>
              <a:rPr lang="zh-CN" altLang="en-US" sz="2400" b="1" strike="noStrike" noProof="1" dirty="0">
                <a:effectLst/>
              </a:rPr>
              <a:t>E</a:t>
            </a:r>
            <a:r>
              <a:rPr lang="en-US" altLang="zh-CN" sz="2400" b="1" strike="noStrike" noProof="1" dirty="0">
                <a:effectLst/>
              </a:rPr>
              <a:t> </a:t>
            </a:r>
            <a:r>
              <a:rPr lang="zh-CN" altLang="en-US" sz="2400" strike="noStrike" noProof="1" dirty="0">
                <a:effectLst/>
              </a:rPr>
              <a:t>的一般瞬时值和复矢量可分别表示为</a:t>
            </a:r>
            <a:endParaRPr lang="zh-CN" altLang="en-US" sz="2400" strike="noStrike" noProof="1" dirty="0">
              <a:effectLst/>
            </a:endParaRPr>
          </a:p>
          <a:p>
            <a:pPr marL="0" indent="0">
              <a:lnSpc>
                <a:spcPct val="150000"/>
              </a:lnSpc>
              <a:spcBef>
                <a:spcPts val="0"/>
              </a:spcBef>
              <a:buNone/>
            </a:pPr>
            <a:endParaRPr lang="zh-CN" altLang="en-US" sz="2400" strike="noStrike" noProof="1" dirty="0">
              <a:effectLst/>
            </a:endParaRPr>
          </a:p>
          <a:p>
            <a:pPr marL="0" indent="0">
              <a:lnSpc>
                <a:spcPct val="150000"/>
              </a:lnSpc>
              <a:spcBef>
                <a:spcPts val="0"/>
              </a:spcBef>
              <a:buNone/>
            </a:pPr>
            <a:endParaRPr lang="zh-CN" altLang="en-US" sz="2400" strike="noStrike" noProof="1" dirty="0">
              <a:effectLst/>
            </a:endParaRPr>
          </a:p>
          <a:p>
            <a:pPr marL="0" indent="0">
              <a:lnSpc>
                <a:spcPct val="150000"/>
              </a:lnSpc>
              <a:spcBef>
                <a:spcPts val="0"/>
              </a:spcBef>
              <a:buNone/>
            </a:pPr>
            <a:r>
              <a:rPr lang="zh-CN" altLang="en-US" sz="2400" strike="noStrike" noProof="1" dirty="0">
                <a:effectLst/>
              </a:rPr>
              <a:t>其中：</a:t>
            </a:r>
            <a:r>
              <a:rPr lang="en-US" altLang="zh-CN" sz="2400" strike="noStrike" noProof="1" dirty="0">
                <a:effectLst/>
              </a:rPr>
              <a:t>   </a:t>
            </a:r>
            <a:r>
              <a:rPr lang="zh-CN" altLang="en-US" sz="2400" strike="noStrike" noProof="1" dirty="0">
                <a:effectLst/>
              </a:rPr>
              <a:t>是</a:t>
            </a:r>
            <a:r>
              <a:rPr lang="en-US" altLang="zh-CN" sz="2400" strike="noStrike" noProof="1" dirty="0">
                <a:effectLst/>
              </a:rPr>
              <a:t>    </a:t>
            </a:r>
            <a:r>
              <a:rPr lang="zh-CN" altLang="en-US" sz="2400" strike="noStrike" noProof="1" dirty="0">
                <a:effectLst/>
              </a:rPr>
              <a:t>分量滞后</a:t>
            </a:r>
            <a:r>
              <a:rPr lang="en-US" altLang="zh-CN" sz="2400" strike="noStrike" noProof="1" dirty="0">
                <a:effectLst/>
              </a:rPr>
              <a:t>    </a:t>
            </a:r>
            <a:r>
              <a:rPr lang="zh-CN" altLang="en-US" sz="2400" strike="noStrike" noProof="1" dirty="0">
                <a:effectLst/>
              </a:rPr>
              <a:t>分量的相位角。</a:t>
            </a:r>
            <a:endParaRPr lang="zh-CN" altLang="en-US" sz="2400" strike="noStrike" noProof="1" dirty="0">
              <a:effectLst/>
            </a:endParaRPr>
          </a:p>
        </p:txBody>
      </p:sp>
      <p:graphicFrame>
        <p:nvGraphicFramePr>
          <p:cNvPr id="2" name="对象 1">
            <a:hlinkClick r:id="" action="ppaction://ole?verb="/>
          </p:cNvPr>
          <p:cNvGraphicFramePr>
            <a:graphicFrameLocks noChangeAspect="1"/>
          </p:cNvGraphicFramePr>
          <p:nvPr/>
        </p:nvGraphicFramePr>
        <p:xfrm>
          <a:off x="5755640" y="1550670"/>
          <a:ext cx="441818" cy="324000"/>
        </p:xfrm>
        <a:graphic>
          <a:graphicData uri="http://schemas.openxmlformats.org/presentationml/2006/ole">
            <mc:AlternateContent xmlns:mc="http://schemas.openxmlformats.org/markup-compatibility/2006">
              <mc:Choice xmlns:v="urn:schemas-microsoft-com:vml" Requires="v">
                <p:oleObj spid="_x0000_s3073" name="" r:id="rId11" imgW="190500" imgH="139700" progId="Equation.DSMT4">
                  <p:embed/>
                </p:oleObj>
              </mc:Choice>
              <mc:Fallback>
                <p:oleObj name="" r:id="rId11" imgW="190500" imgH="139700" progId="Equation.DSMT4">
                  <p:embed/>
                  <p:pic>
                    <p:nvPicPr>
                      <p:cNvPr id="0" name="图片 3072"/>
                      <p:cNvPicPr/>
                      <p:nvPr/>
                    </p:nvPicPr>
                    <p:blipFill>
                      <a:blip r:embed="rId12"/>
                      <a:stretch>
                        <a:fillRect/>
                      </a:stretch>
                    </p:blipFill>
                    <p:spPr>
                      <a:xfrm>
                        <a:off x="5755640" y="1550670"/>
                        <a:ext cx="441818" cy="324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771900" y="2546985"/>
          <a:ext cx="4409624" cy="360000"/>
        </p:xfrm>
        <a:graphic>
          <a:graphicData uri="http://schemas.openxmlformats.org/presentationml/2006/ole">
            <mc:AlternateContent xmlns:mc="http://schemas.openxmlformats.org/markup-compatibility/2006">
              <mc:Choice xmlns:v="urn:schemas-microsoft-com:vml" Requires="v">
                <p:oleObj spid="_x0000_s3076" name="" r:id="rId13" imgW="2489200" imgH="203200" progId="Equation.DSMT4">
                  <p:embed/>
                </p:oleObj>
              </mc:Choice>
              <mc:Fallback>
                <p:oleObj name="" r:id="rId13" imgW="2489200" imgH="203200" progId="Equation.DSMT4">
                  <p:embed/>
                  <p:pic>
                    <p:nvPicPr>
                      <p:cNvPr id="0" name="图片 3075"/>
                      <p:cNvPicPr/>
                      <p:nvPr/>
                    </p:nvPicPr>
                    <p:blipFill>
                      <a:blip r:embed="rId14"/>
                      <a:stretch>
                        <a:fillRect/>
                      </a:stretch>
                    </p:blipFill>
                    <p:spPr>
                      <a:xfrm>
                        <a:off x="3771900" y="2546985"/>
                        <a:ext cx="4409624" cy="360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15"/>
            </p:custDataLst>
          </p:nvPr>
        </p:nvGraphicFramePr>
        <p:xfrm>
          <a:off x="4671787" y="3022578"/>
          <a:ext cx="2609850" cy="382905"/>
        </p:xfrm>
        <a:graphic>
          <a:graphicData uri="http://schemas.openxmlformats.org/presentationml/2006/ole">
            <mc:AlternateContent xmlns:mc="http://schemas.openxmlformats.org/markup-compatibility/2006">
              <mc:Choice xmlns:v="urn:schemas-microsoft-com:vml" Requires="v">
                <p:oleObj spid="_x0000_s4" name="" r:id="rId16" imgW="1473200" imgH="215900" progId="Equation.DSMT4">
                  <p:embed/>
                </p:oleObj>
              </mc:Choice>
              <mc:Fallback>
                <p:oleObj name="" r:id="rId16" imgW="1473200" imgH="215900" progId="Equation.DSMT4">
                  <p:embed/>
                  <p:pic>
                    <p:nvPicPr>
                      <p:cNvPr id="0" name="图片 3075"/>
                      <p:cNvPicPr/>
                      <p:nvPr/>
                    </p:nvPicPr>
                    <p:blipFill>
                      <a:blip r:embed="rId17"/>
                      <a:stretch>
                        <a:fillRect/>
                      </a:stretch>
                    </p:blipFill>
                    <p:spPr>
                      <a:xfrm>
                        <a:off x="4671787" y="3022578"/>
                        <a:ext cx="2609850" cy="38290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1404620" y="3763010"/>
          <a:ext cx="264000" cy="288000"/>
        </p:xfrm>
        <a:graphic>
          <a:graphicData uri="http://schemas.openxmlformats.org/presentationml/2006/ole">
            <mc:AlternateContent xmlns:mc="http://schemas.openxmlformats.org/markup-compatibility/2006">
              <mc:Choice xmlns:v="urn:schemas-microsoft-com:vml" Requires="v">
                <p:oleObj spid="_x0000_s3077" name="" r:id="rId18" imgW="139700" imgH="152400" progId="Equation.DSMT4">
                  <p:embed/>
                </p:oleObj>
              </mc:Choice>
              <mc:Fallback>
                <p:oleObj name="" r:id="rId18" imgW="139700" imgH="152400" progId="Equation.DSMT4">
                  <p:embed/>
                  <p:pic>
                    <p:nvPicPr>
                      <p:cNvPr id="0" name="图片 3076"/>
                      <p:cNvPicPr/>
                      <p:nvPr/>
                    </p:nvPicPr>
                    <p:blipFill>
                      <a:blip r:embed="rId19"/>
                      <a:stretch>
                        <a:fillRect/>
                      </a:stretch>
                    </p:blipFill>
                    <p:spPr>
                      <a:xfrm>
                        <a:off x="1404620" y="3763010"/>
                        <a:ext cx="264000" cy="28800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custDataLst>
              <p:tags r:id="rId20"/>
            </p:custDataLst>
          </p:nvPr>
        </p:nvGraphicFramePr>
        <p:xfrm>
          <a:off x="1944290" y="3726670"/>
          <a:ext cx="312420" cy="360680"/>
        </p:xfrm>
        <a:graphic>
          <a:graphicData uri="http://schemas.openxmlformats.org/presentationml/2006/ole">
            <mc:AlternateContent xmlns:mc="http://schemas.openxmlformats.org/markup-compatibility/2006">
              <mc:Choice xmlns:v="urn:schemas-microsoft-com:vml" Requires="v">
                <p:oleObj spid="_x0000_s7" name="" r:id="rId21" imgW="165100" imgH="190500" progId="Equation.DSMT4">
                  <p:embed/>
                </p:oleObj>
              </mc:Choice>
              <mc:Fallback>
                <p:oleObj name="" r:id="rId21" imgW="165100" imgH="190500" progId="Equation.DSMT4">
                  <p:embed/>
                  <p:pic>
                    <p:nvPicPr>
                      <p:cNvPr id="0" name="图片 3076"/>
                      <p:cNvPicPr/>
                      <p:nvPr/>
                    </p:nvPicPr>
                    <p:blipFill>
                      <a:blip r:embed="rId22"/>
                      <a:stretch>
                        <a:fillRect/>
                      </a:stretch>
                    </p:blipFill>
                    <p:spPr>
                      <a:xfrm>
                        <a:off x="1944290" y="3726670"/>
                        <a:ext cx="312420" cy="36068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custDataLst>
              <p:tags r:id="rId23"/>
            </p:custDataLst>
          </p:nvPr>
        </p:nvGraphicFramePr>
        <p:xfrm>
          <a:off x="3472100" y="3714605"/>
          <a:ext cx="335280" cy="384810"/>
        </p:xfrm>
        <a:graphic>
          <a:graphicData uri="http://schemas.openxmlformats.org/presentationml/2006/ole">
            <mc:AlternateContent xmlns:mc="http://schemas.openxmlformats.org/markup-compatibility/2006">
              <mc:Choice xmlns:v="urn:schemas-microsoft-com:vml" Requires="v">
                <p:oleObj spid="_x0000_s23" name="" r:id="rId24" imgW="177165" imgH="203200" progId="Equation.DSMT4">
                  <p:embed/>
                </p:oleObj>
              </mc:Choice>
              <mc:Fallback>
                <p:oleObj name="" r:id="rId24" imgW="177165" imgH="203200" progId="Equation.DSMT4">
                  <p:embed/>
                  <p:pic>
                    <p:nvPicPr>
                      <p:cNvPr id="0" name="图片 3076"/>
                      <p:cNvPicPr/>
                      <p:nvPr/>
                    </p:nvPicPr>
                    <p:blipFill>
                      <a:blip r:embed="rId25"/>
                      <a:stretch>
                        <a:fillRect/>
                      </a:stretch>
                    </p:blipFill>
                    <p:spPr>
                      <a:xfrm>
                        <a:off x="3472100" y="3714605"/>
                        <a:ext cx="335280" cy="3848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6.6.2 </a:t>
            </a:r>
            <a:r>
              <a:rPr sz="2400" b="1" kern="0">
                <a:sym typeface="+mn-ea"/>
              </a:rPr>
              <a:t>线性极化波的演示</a:t>
            </a:r>
            <a:endParaRPr sz="2400" b="1" kern="0">
              <a:sym typeface="+mn-ea"/>
            </a:endParaRPr>
          </a:p>
        </p:txBody>
      </p:sp>
      <p:sp>
        <p:nvSpPr>
          <p:cNvPr id="6" name="文本占位符 11265"/>
          <p:cNvSpPr>
            <a:spLocks noGrp="1"/>
          </p:cNvSpPr>
          <p:nvPr>
            <p:custDataLst>
              <p:tags r:id="rId10"/>
            </p:custDataLst>
          </p:nvPr>
        </p:nvSpPr>
        <p:spPr>
          <a:xfrm>
            <a:off x="402590" y="1329690"/>
            <a:ext cx="54864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假设有一个沿</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方向传播的均平面波，</a:t>
            </a:r>
            <a:r>
              <a:rPr lang="en-US" altLang="zh-CN" sz="2400" strike="noStrike" noProof="1" dirty="0">
                <a:effectLst/>
                <a:latin typeface="+mn-ea"/>
                <a:cs typeface="+mn-ea"/>
              </a:rPr>
              <a:t>                   </a:t>
            </a:r>
            <a:r>
              <a:rPr lang="zh-CN" altLang="en-US" sz="2400" strike="noStrike" noProof="1" dirty="0">
                <a:effectLst/>
                <a:latin typeface="+mn-ea"/>
                <a:cs typeface="+mn-ea"/>
              </a:rPr>
              <a:t>其电场的两个分量分别为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取的</a:t>
            </a:r>
            <a:r>
              <a:rPr lang="zh-CN" altLang="en-US" sz="2400" i="1" strike="noStrike" noProof="1" dirty="0">
                <a:effectLst/>
                <a:latin typeface="Times New Roman" panose="02020603050405020304" charset="0"/>
                <a:cs typeface="Times New Roman" panose="02020603050405020304" charset="0"/>
              </a:rPr>
              <a:t>x</a:t>
            </a:r>
            <a:r>
              <a:rPr lang="en-US" altLang="zh-CN" sz="2400" strike="noStrike" noProof="1" dirty="0">
                <a:effectLst/>
                <a:latin typeface="+mn-ea"/>
                <a:cs typeface="+mn-ea"/>
              </a:rPr>
              <a:t>=0</a:t>
            </a:r>
            <a:r>
              <a:rPr lang="zh-CN" altLang="en-US" sz="2400" strike="noStrike" noProof="1" dirty="0">
                <a:effectLst/>
                <a:latin typeface="+mn-ea"/>
                <a:cs typeface="+mn-ea"/>
              </a:rPr>
              <a:t>等相面观察，有</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由</a:t>
            </a:r>
            <a:r>
              <a:rPr lang="en-US" altLang="zh-CN" sz="2400" strike="noStrike" noProof="1" dirty="0">
                <a:effectLst/>
                <a:latin typeface="+mn-ea"/>
                <a:cs typeface="+mn-ea"/>
              </a:rPr>
              <a:t>6.1.2</a:t>
            </a:r>
            <a:r>
              <a:rPr lang="zh-CN" altLang="en-US" sz="2400" strike="noStrike" noProof="1" dirty="0">
                <a:effectLst/>
                <a:latin typeface="+mn-ea"/>
                <a:cs typeface="+mn-ea"/>
              </a:rPr>
              <a:t>节内容可知，这是一个沿</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方向传播的线性极化电磁波。</a:t>
            </a:r>
            <a:endParaRPr lang="zh-CN" altLang="en-US" sz="2400" strike="noStrike" noProof="1" dirty="0">
              <a:effectLst/>
              <a:latin typeface="+mn-ea"/>
              <a:cs typeface="+mn-ea"/>
            </a:endParaRPr>
          </a:p>
        </p:txBody>
      </p:sp>
      <p:graphicFrame>
        <p:nvGraphicFramePr>
          <p:cNvPr id="2" name="对象 1">
            <a:hlinkClick r:id="" action="ppaction://ole?verb="/>
          </p:cNvPr>
          <p:cNvGraphicFramePr>
            <a:graphicFrameLocks noChangeAspect="1"/>
          </p:cNvGraphicFramePr>
          <p:nvPr/>
        </p:nvGraphicFramePr>
        <p:xfrm>
          <a:off x="2059205" y="2677043"/>
          <a:ext cx="2616200" cy="863600"/>
        </p:xfrm>
        <a:graphic>
          <a:graphicData uri="http://schemas.openxmlformats.org/presentationml/2006/ole">
            <mc:AlternateContent xmlns:mc="http://schemas.openxmlformats.org/markup-compatibility/2006">
              <mc:Choice xmlns:v="urn:schemas-microsoft-com:vml" Requires="v">
                <p:oleObj spid="_x0000_s1025" name="" r:id="rId11" imgW="1384300" imgH="457200" progId="Equation.DSMT4">
                  <p:embed/>
                </p:oleObj>
              </mc:Choice>
              <mc:Fallback>
                <p:oleObj name="" r:id="rId11" imgW="1384300" imgH="457200" progId="Equation.DSMT4">
                  <p:embed/>
                  <p:pic>
                    <p:nvPicPr>
                      <p:cNvPr id="0" name="图片 1024"/>
                      <p:cNvPicPr/>
                      <p:nvPr/>
                    </p:nvPicPr>
                    <p:blipFill>
                      <a:blip r:embed="rId12"/>
                      <a:stretch>
                        <a:fillRect/>
                      </a:stretch>
                    </p:blipFill>
                    <p:spPr>
                      <a:xfrm>
                        <a:off x="2059205" y="2677043"/>
                        <a:ext cx="2616200" cy="8636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2482215" y="4217988"/>
          <a:ext cx="1771000" cy="828000"/>
        </p:xfrm>
        <a:graphic>
          <a:graphicData uri="http://schemas.openxmlformats.org/presentationml/2006/ole">
            <mc:AlternateContent xmlns:mc="http://schemas.openxmlformats.org/markup-compatibility/2006">
              <mc:Choice xmlns:v="urn:schemas-microsoft-com:vml" Requires="v">
                <p:oleObj spid="_x0000_s1026" name="" r:id="rId13" imgW="977900" imgH="457200" progId="Equation.DSMT4">
                  <p:embed/>
                </p:oleObj>
              </mc:Choice>
              <mc:Fallback>
                <p:oleObj name="" r:id="rId13" imgW="977900" imgH="457200" progId="Equation.DSMT4">
                  <p:embed/>
                  <p:pic>
                    <p:nvPicPr>
                      <p:cNvPr id="0" name="图片 1025"/>
                      <p:cNvPicPr/>
                      <p:nvPr/>
                    </p:nvPicPr>
                    <p:blipFill>
                      <a:blip r:embed="rId14"/>
                      <a:stretch>
                        <a:fillRect/>
                      </a:stretch>
                    </p:blipFill>
                    <p:spPr>
                      <a:xfrm>
                        <a:off x="2482215" y="4217988"/>
                        <a:ext cx="1771000" cy="828000"/>
                      </a:xfrm>
                      <a:prstGeom prst="rect">
                        <a:avLst/>
                      </a:prstGeom>
                    </p:spPr>
                  </p:pic>
                </p:oleObj>
              </mc:Fallback>
            </mc:AlternateContent>
          </a:graphicData>
        </a:graphic>
      </p:graphicFrame>
      <p:pic>
        <p:nvPicPr>
          <p:cNvPr id="19" name="线性极化波">
            <a:hlinkClick r:id="" action="ppaction://media"/>
          </p:cNvPr>
          <p:cNvPicPr>
            <a:picLocks noChangeAspect="1"/>
          </p:cNvPicPr>
          <p:nvPr>
            <a:videoFile r:link="rId15"/>
            <p:extLst>
              <p:ext uri="{DAA4B4D4-6D71-4841-9C94-3DE7FCFB9230}">
                <p14:media xmlns:p14="http://schemas.microsoft.com/office/powerpoint/2010/main" r:embed="rId16"/>
              </p:ext>
            </p:extLst>
          </p:nvPr>
        </p:nvPicPr>
        <p:blipFill>
          <a:blip r:embed="rId17"/>
          <a:stretch>
            <a:fillRect/>
          </a:stretch>
        </p:blipFill>
        <p:spPr>
          <a:xfrm>
            <a:off x="5789295" y="870585"/>
            <a:ext cx="6303010" cy="4727575"/>
          </a:xfrm>
          <a:prstGeom prst="rect">
            <a:avLst/>
          </a:prstGeom>
        </p:spPr>
      </p:pic>
      <p:graphicFrame>
        <p:nvGraphicFramePr>
          <p:cNvPr id="20" name="对象 19">
            <a:hlinkClick r:id="" action="ppaction://ole?verb="/>
          </p:cNvPr>
          <p:cNvGraphicFramePr>
            <a:graphicFrameLocks noChangeAspect="1"/>
          </p:cNvGraphicFramePr>
          <p:nvPr>
            <p:custDataLst>
              <p:tags r:id="rId18"/>
            </p:custDataLst>
          </p:nvPr>
        </p:nvGraphicFramePr>
        <p:xfrm>
          <a:off x="5419645" y="1546080"/>
          <a:ext cx="624000" cy="396000"/>
        </p:xfrm>
        <a:graphic>
          <a:graphicData uri="http://schemas.openxmlformats.org/presentationml/2006/ole">
            <mc:AlternateContent xmlns:mc="http://schemas.openxmlformats.org/markup-compatibility/2006">
              <mc:Choice xmlns:v="urn:schemas-microsoft-com:vml" Requires="v">
                <p:oleObj spid="_x0000_s3077" name="" r:id="rId19" imgW="279400" imgH="177165" progId="Equation.DSMT4">
                  <p:embed/>
                </p:oleObj>
              </mc:Choice>
              <mc:Fallback>
                <p:oleObj name="" r:id="rId19" imgW="279400" imgH="177165" progId="Equation.DSMT4">
                  <p:embed/>
                  <p:pic>
                    <p:nvPicPr>
                      <p:cNvPr id="0" name="图片 3076"/>
                      <p:cNvPicPr/>
                      <p:nvPr/>
                    </p:nvPicPr>
                    <p:blipFill>
                      <a:blip r:embed="rId20"/>
                      <a:stretch>
                        <a:fillRect/>
                      </a:stretch>
                    </p:blipFill>
                    <p:spPr>
                      <a:xfrm>
                        <a:off x="5419645" y="1546080"/>
                        <a:ext cx="624000" cy="3960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6.6.3 </a:t>
            </a:r>
            <a:r>
              <a:rPr lang="zh-CN" sz="2400" b="1" kern="0">
                <a:sym typeface="+mn-ea"/>
              </a:rPr>
              <a:t>圆</a:t>
            </a:r>
            <a:r>
              <a:rPr sz="2400" b="1" kern="0">
                <a:sym typeface="+mn-ea"/>
              </a:rPr>
              <a:t>极化波的演示</a:t>
            </a:r>
            <a:endParaRPr sz="2400" b="1" kern="0">
              <a:sym typeface="+mn-ea"/>
            </a:endParaRPr>
          </a:p>
        </p:txBody>
      </p:sp>
      <p:sp>
        <p:nvSpPr>
          <p:cNvPr id="6" name="文本占位符 11265"/>
          <p:cNvSpPr>
            <a:spLocks noGrp="1"/>
          </p:cNvSpPr>
          <p:nvPr>
            <p:custDataLst>
              <p:tags r:id="rId10"/>
            </p:custDataLst>
          </p:nvPr>
        </p:nvSpPr>
        <p:spPr>
          <a:xfrm>
            <a:off x="402590" y="1329690"/>
            <a:ext cx="54864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若</a:t>
            </a:r>
            <a:r>
              <a:rPr lang="en-US" altLang="zh-CN" sz="2400" strike="noStrike" noProof="1" dirty="0">
                <a:effectLst/>
                <a:latin typeface="+mn-ea"/>
                <a:cs typeface="+mn-ea"/>
              </a:rPr>
              <a:t>           </a:t>
            </a:r>
            <a:r>
              <a:rPr lang="zh-CN" altLang="en-US" sz="2400" strike="noStrike" noProof="1" dirty="0">
                <a:effectLst/>
                <a:latin typeface="+mn-ea"/>
                <a:cs typeface="+mn-ea"/>
              </a:rPr>
              <a:t>，且</a:t>
            </a:r>
            <a:r>
              <a:rPr lang="en-US" altLang="zh-CN" sz="2400" strike="noStrike" noProof="1" dirty="0">
                <a:effectLst/>
                <a:latin typeface="+mn-ea"/>
                <a:cs typeface="+mn-ea"/>
              </a:rPr>
              <a:t>      </a:t>
            </a:r>
            <a:r>
              <a:rPr lang="zh-CN" altLang="en-US" sz="2400" strike="noStrike" noProof="1" dirty="0">
                <a:effectLst/>
                <a:latin typeface="+mn-ea"/>
                <a:cs typeface="+mn-ea"/>
              </a:rPr>
              <a:t>，则电场强度的各个分量写为：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取的</a:t>
            </a:r>
            <a:r>
              <a:rPr lang="zh-CN" altLang="en-US" sz="2400" i="1" strike="noStrike" noProof="1" dirty="0">
                <a:effectLst/>
                <a:latin typeface="Times New Roman" panose="02020603050405020304" charset="0"/>
                <a:cs typeface="Times New Roman" panose="02020603050405020304" charset="0"/>
              </a:rPr>
              <a:t>x</a:t>
            </a:r>
            <a:r>
              <a:rPr lang="en-US" altLang="zh-CN" sz="2400" strike="noStrike" noProof="1" dirty="0">
                <a:effectLst/>
                <a:latin typeface="+mn-ea"/>
                <a:cs typeface="+mn-ea"/>
              </a:rPr>
              <a:t>=0</a:t>
            </a:r>
            <a:r>
              <a:rPr lang="zh-CN" altLang="en-US" sz="2400" strike="noStrike" noProof="1" dirty="0">
                <a:effectLst/>
                <a:latin typeface="+mn-ea"/>
                <a:cs typeface="+mn-ea"/>
              </a:rPr>
              <a:t>等相面观察，有</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sz="2400" strike="noStrike" noProof="1" dirty="0">
                <a:effectLst/>
              </a:rPr>
              <a:t>这种波是典型的圆极化波。</a:t>
            </a:r>
            <a:endParaRPr sz="2400" strike="noStrike" noProof="1" dirty="0">
              <a:effectLst/>
            </a:endParaRPr>
          </a:p>
        </p:txBody>
      </p:sp>
      <p:graphicFrame>
        <p:nvGraphicFramePr>
          <p:cNvPr id="2" name="对象 1">
            <a:hlinkClick r:id="" action="ppaction://ole?verb="/>
          </p:cNvPr>
          <p:cNvGraphicFramePr>
            <a:graphicFrameLocks noChangeAspect="1"/>
          </p:cNvGraphicFramePr>
          <p:nvPr/>
        </p:nvGraphicFramePr>
        <p:xfrm>
          <a:off x="739040" y="2509721"/>
          <a:ext cx="5256530" cy="1198245"/>
        </p:xfrm>
        <a:graphic>
          <a:graphicData uri="http://schemas.openxmlformats.org/presentationml/2006/ole">
            <mc:AlternateContent xmlns:mc="http://schemas.openxmlformats.org/markup-compatibility/2006">
              <mc:Choice xmlns:v="urn:schemas-microsoft-com:vml" Requires="v">
                <p:oleObj spid="_x0000_s1025" name="" r:id="rId11" imgW="2781300" imgH="634365" progId="Equation.DSMT4">
                  <p:embed/>
                </p:oleObj>
              </mc:Choice>
              <mc:Fallback>
                <p:oleObj name="" r:id="rId11" imgW="2781300" imgH="634365" progId="Equation.DSMT4">
                  <p:embed/>
                  <p:pic>
                    <p:nvPicPr>
                      <p:cNvPr id="0" name="图片 1024"/>
                      <p:cNvPicPr/>
                      <p:nvPr/>
                    </p:nvPicPr>
                    <p:blipFill>
                      <a:blip r:embed="rId12"/>
                      <a:stretch>
                        <a:fillRect/>
                      </a:stretch>
                    </p:blipFill>
                    <p:spPr>
                      <a:xfrm>
                        <a:off x="739040" y="2509721"/>
                        <a:ext cx="5256530" cy="119824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2470460" y="4218286"/>
          <a:ext cx="1794510" cy="827405"/>
        </p:xfrm>
        <a:graphic>
          <a:graphicData uri="http://schemas.openxmlformats.org/presentationml/2006/ole">
            <mc:AlternateContent xmlns:mc="http://schemas.openxmlformats.org/markup-compatibility/2006">
              <mc:Choice xmlns:v="urn:schemas-microsoft-com:vml" Requires="v">
                <p:oleObj spid="_x0000_s1026" name="" r:id="rId13" imgW="990600" imgH="457200" progId="Equation.DSMT4">
                  <p:embed/>
                </p:oleObj>
              </mc:Choice>
              <mc:Fallback>
                <p:oleObj name="" r:id="rId13" imgW="990600" imgH="457200" progId="Equation.DSMT4">
                  <p:embed/>
                  <p:pic>
                    <p:nvPicPr>
                      <p:cNvPr id="0" name="图片 1025"/>
                      <p:cNvPicPr/>
                      <p:nvPr/>
                    </p:nvPicPr>
                    <p:blipFill>
                      <a:blip r:embed="rId14"/>
                      <a:stretch>
                        <a:fillRect/>
                      </a:stretch>
                    </p:blipFill>
                    <p:spPr>
                      <a:xfrm>
                        <a:off x="2470460" y="4218286"/>
                        <a:ext cx="1794510" cy="827405"/>
                      </a:xfrm>
                      <a:prstGeom prst="rect">
                        <a:avLst/>
                      </a:prstGeom>
                    </p:spPr>
                  </p:pic>
                </p:oleObj>
              </mc:Fallback>
            </mc:AlternateContent>
          </a:graphicData>
        </a:graphic>
      </p:graphicFrame>
      <p:pic>
        <p:nvPicPr>
          <p:cNvPr id="4" name="左旋圆极化">
            <a:hlinkClick r:id="" action="ppaction://media"/>
          </p:cNvPr>
          <p:cNvPicPr>
            <a:picLocks noChangeAspect="1"/>
          </p:cNvPicPr>
          <p:nvPr>
            <a:videoFile r:link="rId15"/>
            <p:extLst>
              <p:ext uri="{DAA4B4D4-6D71-4841-9C94-3DE7FCFB9230}">
                <p14:media xmlns:p14="http://schemas.microsoft.com/office/powerpoint/2010/main" r:embed="rId16"/>
              </p:ext>
            </p:extLst>
          </p:nvPr>
        </p:nvPicPr>
        <p:blipFill>
          <a:blip r:embed="rId17"/>
          <a:stretch>
            <a:fillRect/>
          </a:stretch>
        </p:blipFill>
        <p:spPr>
          <a:xfrm>
            <a:off x="5978525" y="1139825"/>
            <a:ext cx="6213475" cy="4660265"/>
          </a:xfrm>
          <a:prstGeom prst="rect">
            <a:avLst/>
          </a:prstGeom>
        </p:spPr>
      </p:pic>
      <p:graphicFrame>
        <p:nvGraphicFramePr>
          <p:cNvPr id="7" name="对象 6">
            <a:hlinkClick r:id="" action="ppaction://ole?verb="/>
          </p:cNvPr>
          <p:cNvGraphicFramePr>
            <a:graphicFrameLocks noChangeAspect="1"/>
          </p:cNvGraphicFramePr>
          <p:nvPr/>
        </p:nvGraphicFramePr>
        <p:xfrm>
          <a:off x="848995" y="1570990"/>
          <a:ext cx="1608750" cy="396000"/>
        </p:xfrm>
        <a:graphic>
          <a:graphicData uri="http://schemas.openxmlformats.org/presentationml/2006/ole">
            <mc:AlternateContent xmlns:mc="http://schemas.openxmlformats.org/markup-compatibility/2006">
              <mc:Choice xmlns:v="urn:schemas-microsoft-com:vml" Requires="v">
                <p:oleObj spid="_x0000_s4097" name="" r:id="rId18" imgW="825500" imgH="203200" progId="Equation.DSMT4">
                  <p:embed/>
                </p:oleObj>
              </mc:Choice>
              <mc:Fallback>
                <p:oleObj name="" r:id="rId18" imgW="825500" imgH="203200" progId="Equation.DSMT4">
                  <p:embed/>
                  <p:pic>
                    <p:nvPicPr>
                      <p:cNvPr id="0" name="图片 4096"/>
                      <p:cNvPicPr/>
                      <p:nvPr/>
                    </p:nvPicPr>
                    <p:blipFill>
                      <a:blip r:embed="rId19"/>
                      <a:stretch>
                        <a:fillRect/>
                      </a:stretch>
                    </p:blipFill>
                    <p:spPr>
                      <a:xfrm>
                        <a:off x="848995" y="1570990"/>
                        <a:ext cx="1608750" cy="396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20"/>
            </p:custDataLst>
          </p:nvPr>
        </p:nvGraphicFramePr>
        <p:xfrm>
          <a:off x="3186578" y="1463238"/>
          <a:ext cx="815419" cy="612000"/>
        </p:xfrm>
        <a:graphic>
          <a:graphicData uri="http://schemas.openxmlformats.org/presentationml/2006/ole">
            <mc:AlternateContent xmlns:mc="http://schemas.openxmlformats.org/markup-compatibility/2006">
              <mc:Choice xmlns:v="urn:schemas-microsoft-com:vml" Requires="v">
                <p:oleObj spid="_x0000_s20" name="" r:id="rId21" imgW="457200" imgH="342900" progId="Equation.DSMT4">
                  <p:embed/>
                </p:oleObj>
              </mc:Choice>
              <mc:Fallback>
                <p:oleObj name="" r:id="rId21" imgW="457200" imgH="342900" progId="Equation.DSMT4">
                  <p:embed/>
                  <p:pic>
                    <p:nvPicPr>
                      <p:cNvPr id="0" name="图片 4096"/>
                      <p:cNvPicPr/>
                      <p:nvPr/>
                    </p:nvPicPr>
                    <p:blipFill>
                      <a:blip r:embed="rId22"/>
                      <a:stretch>
                        <a:fillRect/>
                      </a:stretch>
                    </p:blipFill>
                    <p:spPr>
                      <a:xfrm>
                        <a:off x="3186578" y="1463238"/>
                        <a:ext cx="815419" cy="6120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6.6.4 椭</a:t>
            </a:r>
            <a:r>
              <a:rPr lang="zh-CN" sz="2400" b="1" kern="0">
                <a:sym typeface="+mn-ea"/>
              </a:rPr>
              <a:t>圆</a:t>
            </a:r>
            <a:r>
              <a:rPr sz="2400" b="1" kern="0">
                <a:sym typeface="+mn-ea"/>
              </a:rPr>
              <a:t>极化波的演示</a:t>
            </a:r>
            <a:endParaRPr sz="2400" b="1" kern="0">
              <a:sym typeface="+mn-ea"/>
            </a:endParaRPr>
          </a:p>
        </p:txBody>
      </p:sp>
      <p:sp>
        <p:nvSpPr>
          <p:cNvPr id="6" name="文本占位符 11265"/>
          <p:cNvSpPr>
            <a:spLocks noGrp="1"/>
          </p:cNvSpPr>
          <p:nvPr>
            <p:custDataLst>
              <p:tags r:id="rId10"/>
            </p:custDataLst>
          </p:nvPr>
        </p:nvSpPr>
        <p:spPr>
          <a:xfrm>
            <a:off x="402590" y="1329690"/>
            <a:ext cx="54864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在一般情况下，对于沿</a:t>
            </a:r>
            <a:r>
              <a:rPr lang="zh-CN" altLang="en-US" sz="2400" i="1" dirty="0">
                <a:effectLst/>
                <a:latin typeface="Times New Roman" panose="02020603050405020304" charset="0"/>
                <a:cs typeface="Times New Roman" panose="02020603050405020304" charset="0"/>
                <a:sym typeface="+mn-ea"/>
              </a:rPr>
              <a:t>x</a:t>
            </a:r>
            <a:r>
              <a:rPr lang="zh-CN" altLang="en-US" sz="2400" strike="noStrike" noProof="1" dirty="0">
                <a:effectLst/>
                <a:latin typeface="+mn-ea"/>
                <a:cs typeface="+mn-ea"/>
              </a:rPr>
              <a:t>方向传播的均匀平面波，其电场强度</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的两个横向分量</a:t>
            </a:r>
            <a:r>
              <a:rPr lang="en-US" altLang="zh-CN" sz="2400" strike="noStrike" noProof="1" dirty="0">
                <a:effectLst/>
                <a:latin typeface="+mn-ea"/>
                <a:cs typeface="+mn-ea"/>
              </a:rPr>
              <a:t>  </a:t>
            </a:r>
            <a:r>
              <a:rPr lang="zh-CN" altLang="en-US" sz="2400" strike="noStrike" noProof="1" dirty="0">
                <a:effectLst/>
                <a:latin typeface="+mn-ea"/>
                <a:cs typeface="+mn-ea"/>
              </a:rPr>
              <a:t>和</a:t>
            </a:r>
            <a:r>
              <a:rPr lang="en-US" altLang="zh-CN" sz="2400" strike="noStrike" noProof="1" dirty="0">
                <a:effectLst/>
                <a:latin typeface="+mn-ea"/>
                <a:cs typeface="+mn-ea"/>
              </a:rPr>
              <a:t>  </a:t>
            </a:r>
            <a:r>
              <a:rPr lang="zh-CN" altLang="en-US" sz="2400" strike="noStrike" noProof="1" dirty="0">
                <a:effectLst/>
                <a:latin typeface="+mn-ea"/>
                <a:cs typeface="+mn-ea"/>
              </a:rPr>
              <a:t>的振幅与相位都不相同，即电场分量的瞬时值分别为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dirty="0">
                <a:effectLst/>
                <a:latin typeface="+mn-ea"/>
                <a:cs typeface="+mn-ea"/>
                <a:sym typeface="+mn-ea"/>
              </a:rPr>
              <a:t>取的</a:t>
            </a:r>
            <a:r>
              <a:rPr lang="zh-CN" altLang="en-US" sz="2400" i="1" dirty="0">
                <a:effectLst/>
                <a:latin typeface="Times New Roman" panose="02020603050405020304" charset="0"/>
                <a:cs typeface="Times New Roman" panose="02020603050405020304" charset="0"/>
                <a:sym typeface="+mn-ea"/>
              </a:rPr>
              <a:t>x</a:t>
            </a:r>
            <a:r>
              <a:rPr lang="en-US" altLang="zh-CN" sz="2400" dirty="0">
                <a:effectLst/>
                <a:latin typeface="+mn-ea"/>
                <a:cs typeface="+mn-ea"/>
                <a:sym typeface="+mn-ea"/>
              </a:rPr>
              <a:t>=0</a:t>
            </a:r>
            <a:r>
              <a:rPr lang="zh-CN" altLang="en-US" sz="2400" dirty="0">
                <a:effectLst/>
                <a:latin typeface="+mn-ea"/>
                <a:cs typeface="+mn-ea"/>
                <a:sym typeface="+mn-ea"/>
              </a:rPr>
              <a:t>等相面观察，有</a:t>
            </a:r>
            <a:endParaRPr lang="zh-CN" altLang="en-US" sz="2400" dirty="0">
              <a:effectLst/>
              <a:latin typeface="+mn-ea"/>
              <a:cs typeface="+mn-ea"/>
              <a:sym typeface="+mn-ea"/>
            </a:endParaRPr>
          </a:p>
          <a:p>
            <a:pPr marL="0" indent="0">
              <a:lnSpc>
                <a:spcPct val="150000"/>
              </a:lnSpc>
              <a:spcBef>
                <a:spcPts val="0"/>
              </a:spcBef>
              <a:buNone/>
            </a:pPr>
            <a:endParaRPr lang="zh-CN" altLang="en-US" sz="2400" strike="noStrike" noProof="1" dirty="0">
              <a:effectLst/>
              <a:latin typeface="+mn-ea"/>
              <a:cs typeface="+mn-ea"/>
              <a:sym typeface="+mn-ea"/>
            </a:endParaRPr>
          </a:p>
          <a:p>
            <a:pPr marL="0" indent="0">
              <a:lnSpc>
                <a:spcPct val="150000"/>
              </a:lnSpc>
              <a:spcBef>
                <a:spcPts val="0"/>
              </a:spcBef>
              <a:buNone/>
            </a:pPr>
            <a:r>
              <a:rPr lang="zh-CN" altLang="en-US" sz="2400" strike="noStrike" noProof="1" dirty="0">
                <a:effectLst/>
                <a:latin typeface="+mn-ea"/>
                <a:cs typeface="+mn-ea"/>
                <a:sym typeface="+mn-ea"/>
              </a:rPr>
              <a:t>此时，电磁波的极化形式为椭圆极化。</a:t>
            </a:r>
            <a:endParaRPr lang="zh-CN" altLang="en-US" sz="2400" strike="noStrike" noProof="1" dirty="0">
              <a:effectLst/>
              <a:latin typeface="+mn-ea"/>
              <a:cs typeface="+mn-ea"/>
              <a:sym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7" name="对象 6">
            <a:hlinkClick r:id="" action="ppaction://ole?verb="/>
          </p:cNvPr>
          <p:cNvGraphicFramePr>
            <a:graphicFrameLocks noChangeAspect="1"/>
          </p:cNvGraphicFramePr>
          <p:nvPr/>
        </p:nvGraphicFramePr>
        <p:xfrm>
          <a:off x="857390" y="2664437"/>
          <a:ext cx="299720" cy="359410"/>
        </p:xfrm>
        <a:graphic>
          <a:graphicData uri="http://schemas.openxmlformats.org/presentationml/2006/ole">
            <mc:AlternateContent xmlns:mc="http://schemas.openxmlformats.org/markup-compatibility/2006">
              <mc:Choice xmlns:v="urn:schemas-microsoft-com:vml" Requires="v">
                <p:oleObj spid="_x0000_s2049" name="" r:id="rId11" imgW="190500" imgH="228600" progId="Equation.DSMT4">
                  <p:embed/>
                </p:oleObj>
              </mc:Choice>
              <mc:Fallback>
                <p:oleObj name="" r:id="rId11" imgW="190500" imgH="228600" progId="Equation.DSMT4">
                  <p:embed/>
                  <p:pic>
                    <p:nvPicPr>
                      <p:cNvPr id="0" name="图片 2048"/>
                      <p:cNvPicPr/>
                      <p:nvPr/>
                    </p:nvPicPr>
                    <p:blipFill>
                      <a:blip r:embed="rId12"/>
                      <a:stretch>
                        <a:fillRect/>
                      </a:stretch>
                    </p:blipFill>
                    <p:spPr>
                      <a:xfrm>
                        <a:off x="857390" y="2664437"/>
                        <a:ext cx="299720" cy="35941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13"/>
            </p:custDataLst>
          </p:nvPr>
        </p:nvGraphicFramePr>
        <p:xfrm>
          <a:off x="1381265" y="2654277"/>
          <a:ext cx="320040" cy="379730"/>
        </p:xfrm>
        <a:graphic>
          <a:graphicData uri="http://schemas.openxmlformats.org/presentationml/2006/ole">
            <mc:AlternateContent xmlns:mc="http://schemas.openxmlformats.org/markup-compatibility/2006">
              <mc:Choice xmlns:v="urn:schemas-microsoft-com:vml" Requires="v">
                <p:oleObj spid="_x0000_s2" name="" r:id="rId14" imgW="203200" imgH="241300" progId="Equation.DSMT4">
                  <p:embed/>
                </p:oleObj>
              </mc:Choice>
              <mc:Fallback>
                <p:oleObj name="" r:id="rId14" imgW="203200" imgH="241300" progId="Equation.DSMT4">
                  <p:embed/>
                  <p:pic>
                    <p:nvPicPr>
                      <p:cNvPr id="0" name="图片 2048"/>
                      <p:cNvPicPr/>
                      <p:nvPr/>
                    </p:nvPicPr>
                    <p:blipFill>
                      <a:blip r:embed="rId15"/>
                      <a:stretch>
                        <a:fillRect/>
                      </a:stretch>
                    </p:blipFill>
                    <p:spPr>
                      <a:xfrm>
                        <a:off x="1381265" y="2654277"/>
                        <a:ext cx="320040" cy="37973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1858645" y="3500438"/>
          <a:ext cx="2921001" cy="828000"/>
        </p:xfrm>
        <a:graphic>
          <a:graphicData uri="http://schemas.openxmlformats.org/presentationml/2006/ole">
            <mc:AlternateContent xmlns:mc="http://schemas.openxmlformats.org/markup-compatibility/2006">
              <mc:Choice xmlns:v="urn:schemas-microsoft-com:vml" Requires="v">
                <p:oleObj spid="_x0000_s2051" name="" r:id="rId16" imgW="1612900" imgH="457200" progId="Equation.DSMT4">
                  <p:embed/>
                </p:oleObj>
              </mc:Choice>
              <mc:Fallback>
                <p:oleObj name="" r:id="rId16" imgW="1612900" imgH="457200" progId="Equation.DSMT4">
                  <p:embed/>
                  <p:pic>
                    <p:nvPicPr>
                      <p:cNvPr id="0" name="图片 2050"/>
                      <p:cNvPicPr/>
                      <p:nvPr/>
                    </p:nvPicPr>
                    <p:blipFill>
                      <a:blip r:embed="rId17"/>
                      <a:stretch>
                        <a:fillRect/>
                      </a:stretch>
                    </p:blipFill>
                    <p:spPr>
                      <a:xfrm>
                        <a:off x="1858645" y="3500438"/>
                        <a:ext cx="2921001" cy="828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1858645" y="4655185"/>
          <a:ext cx="2283460" cy="805815"/>
        </p:xfrm>
        <a:graphic>
          <a:graphicData uri="http://schemas.openxmlformats.org/presentationml/2006/ole">
            <mc:AlternateContent xmlns:mc="http://schemas.openxmlformats.org/markup-compatibility/2006">
              <mc:Choice xmlns:v="urn:schemas-microsoft-com:vml" Requires="v">
                <p:oleObj spid="_x0000_s2052" name="" r:id="rId18" imgW="1295400" imgH="457200" progId="Equation.DSMT4">
                  <p:embed/>
                </p:oleObj>
              </mc:Choice>
              <mc:Fallback>
                <p:oleObj name="" r:id="rId18" imgW="1295400" imgH="457200" progId="Equation.DSMT4">
                  <p:embed/>
                  <p:pic>
                    <p:nvPicPr>
                      <p:cNvPr id="0" name="图片 2051"/>
                      <p:cNvPicPr/>
                      <p:nvPr/>
                    </p:nvPicPr>
                    <p:blipFill>
                      <a:blip r:embed="rId19"/>
                      <a:stretch>
                        <a:fillRect/>
                      </a:stretch>
                    </p:blipFill>
                    <p:spPr>
                      <a:xfrm>
                        <a:off x="1858645" y="4655185"/>
                        <a:ext cx="2283460" cy="805815"/>
                      </a:xfrm>
                      <a:prstGeom prst="rect">
                        <a:avLst/>
                      </a:prstGeom>
                    </p:spPr>
                  </p:pic>
                </p:oleObj>
              </mc:Fallback>
            </mc:AlternateContent>
          </a:graphicData>
        </a:graphic>
      </p:graphicFrame>
      <p:pic>
        <p:nvPicPr>
          <p:cNvPr id="23" name="右旋椭圆极化波">
            <a:hlinkClick r:id="" action="ppaction://media"/>
          </p:cNvPr>
          <p:cNvPicPr>
            <a:picLocks noChangeAspect="1"/>
          </p:cNvPicPr>
          <p:nvPr>
            <a:videoFile r:link="rId20"/>
            <p:extLst>
              <p:ext uri="{DAA4B4D4-6D71-4841-9C94-3DE7FCFB9230}">
                <p14:media xmlns:p14="http://schemas.microsoft.com/office/powerpoint/2010/main" r:embed="rId21"/>
              </p:ext>
            </p:extLst>
          </p:nvPr>
        </p:nvPicPr>
        <p:blipFill>
          <a:blip r:embed="rId22"/>
          <a:stretch>
            <a:fillRect/>
          </a:stretch>
        </p:blipFill>
        <p:spPr>
          <a:xfrm>
            <a:off x="5789930" y="1031240"/>
            <a:ext cx="6249670" cy="4687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6.6.5 </a:t>
            </a:r>
            <a:r>
              <a:rPr sz="2400" b="1" kern="0">
                <a:sym typeface="+mn-ea"/>
              </a:rPr>
              <a:t>矩形波导中的场分布</a:t>
            </a:r>
            <a:endParaRPr sz="2400" b="1" kern="0">
              <a:sym typeface="+mn-ea"/>
            </a:endParaRPr>
          </a:p>
        </p:txBody>
      </p:sp>
      <p:sp>
        <p:nvSpPr>
          <p:cNvPr id="6" name="文本占位符 11265"/>
          <p:cNvSpPr>
            <a:spLocks noGrp="1"/>
          </p:cNvSpPr>
          <p:nvPr>
            <p:custDataLst>
              <p:tags r:id="rId10"/>
            </p:custDataLst>
          </p:nvPr>
        </p:nvSpPr>
        <p:spPr>
          <a:xfrm>
            <a:off x="402590" y="1252855"/>
            <a:ext cx="10981690" cy="450342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latin typeface="+mn-ea"/>
                <a:cs typeface="+mn-ea"/>
              </a:rPr>
              <a:t>      </a:t>
            </a:r>
            <a:r>
              <a:rPr sz="2400" strike="noStrike" noProof="1" dirty="0">
                <a:effectLst/>
                <a:latin typeface="+mn-ea"/>
                <a:cs typeface="+mn-ea"/>
              </a:rPr>
              <a:t>TE10模是矩形波导中最常用的一种模式，它具有最低的截止频率和最长的截止波长，因此称其为矩形波导的基模。当工作频率时,波导中只传输TE10模，即实现单模传输。对于矩形波导的主模TE10模，电磁场分量瞬时值形式为如下</a:t>
            </a:r>
            <a:endParaRPr sz="2400" strike="noStrike" noProof="1" dirty="0">
              <a:effectLst/>
              <a:latin typeface="+mn-ea"/>
              <a:cs typeface="+mn-ea"/>
            </a:endParaRPr>
          </a:p>
        </p:txBody>
      </p:sp>
      <p:graphicFrame>
        <p:nvGraphicFramePr>
          <p:cNvPr id="2" name="对象 1">
            <a:hlinkClick r:id="" action="ppaction://ole?verb="/>
          </p:cNvPr>
          <p:cNvGraphicFramePr>
            <a:graphicFrameLocks noChangeAspect="1"/>
          </p:cNvGraphicFramePr>
          <p:nvPr>
            <p:custDataLst>
              <p:tags r:id="rId11"/>
            </p:custDataLst>
          </p:nvPr>
        </p:nvGraphicFramePr>
        <p:xfrm>
          <a:off x="3560445" y="2950210"/>
          <a:ext cx="5071745" cy="3366135"/>
        </p:xfrm>
        <a:graphic>
          <a:graphicData uri="http://schemas.openxmlformats.org/presentationml/2006/ole">
            <mc:AlternateContent xmlns:mc="http://schemas.openxmlformats.org/markup-compatibility/2006">
              <mc:Choice xmlns:v="urn:schemas-microsoft-com:vml" Requires="v">
                <p:oleObj spid="_x0000_s7" name="" r:id="rId12" imgW="2870200" imgH="1905000" progId="Equation.DSMT4">
                  <p:embed/>
                </p:oleObj>
              </mc:Choice>
              <mc:Fallback>
                <p:oleObj name="" r:id="rId12" imgW="2870200" imgH="1905000" progId="Equation.DSMT4">
                  <p:embed/>
                  <p:pic>
                    <p:nvPicPr>
                      <p:cNvPr id="0" name="图片 3074"/>
                      <p:cNvPicPr/>
                      <p:nvPr/>
                    </p:nvPicPr>
                    <p:blipFill>
                      <a:blip r:embed="rId13"/>
                      <a:stretch>
                        <a:fillRect/>
                      </a:stretch>
                    </p:blipFill>
                    <p:spPr>
                      <a:xfrm>
                        <a:off x="3560445" y="2950210"/>
                        <a:ext cx="5071745" cy="33661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6.6.5 </a:t>
            </a:r>
            <a:r>
              <a:rPr sz="2400" b="1" kern="0">
                <a:sym typeface="+mn-ea"/>
              </a:rPr>
              <a:t>矩形波导中的场分布</a:t>
            </a:r>
            <a:endParaRPr sz="2400" b="1" kern="0">
              <a:sym typeface="+mn-ea"/>
            </a:endParaRPr>
          </a:p>
        </p:txBody>
      </p:sp>
      <p:sp>
        <p:nvSpPr>
          <p:cNvPr id="6" name="文本占位符 11265"/>
          <p:cNvSpPr>
            <a:spLocks noGrp="1"/>
          </p:cNvSpPr>
          <p:nvPr>
            <p:custDataLst>
              <p:tags r:id="rId10"/>
            </p:custDataLst>
          </p:nvPr>
        </p:nvSpPr>
        <p:spPr>
          <a:xfrm>
            <a:off x="402590" y="1691640"/>
            <a:ext cx="5486400" cy="4295775"/>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可使用</a:t>
            </a:r>
            <a:r>
              <a:rPr lang="en-US" altLang="zh-CN" sz="2400" strike="noStrike" noProof="1" dirty="0">
                <a:effectLst/>
                <a:latin typeface="+mn-ea"/>
                <a:cs typeface="+mn-ea"/>
              </a:rPr>
              <a:t>MATLAB</a:t>
            </a:r>
            <a:r>
              <a:rPr lang="zh-CN" altLang="en-US" sz="2400" strike="noStrike" noProof="1" dirty="0">
                <a:effectLst/>
                <a:latin typeface="+mn-ea"/>
                <a:cs typeface="+mn-ea"/>
              </a:rPr>
              <a:t>计算并绘制</a:t>
            </a:r>
            <a:r>
              <a:rPr lang="zh-CN" altLang="en-US" sz="2400" strike="noStrike" noProof="1" dirty="0">
                <a:effectLst/>
                <a:latin typeface="+mn-ea"/>
                <a:cs typeface="+mn-ea"/>
              </a:rPr>
              <a:t>动画。</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pic>
        <p:nvPicPr>
          <p:cNvPr id="4" name="矩形波导">
            <a:hlinkClick r:id="" action="ppaction://media"/>
          </p:cNvPr>
          <p:cNvPicPr>
            <a:picLocks noChangeAspect="1"/>
          </p:cNvPicPr>
          <p:nvPr>
            <a:videoFile r:link="rId11"/>
            <p:extLst>
              <p:ext uri="{DAA4B4D4-6D71-4841-9C94-3DE7FCFB9230}">
                <p14:media xmlns:p14="http://schemas.microsoft.com/office/powerpoint/2010/main" r:embed="rId12"/>
              </p:ext>
            </p:extLst>
          </p:nvPr>
        </p:nvPicPr>
        <p:blipFill>
          <a:blip r:embed="rId13"/>
          <a:stretch>
            <a:fillRect/>
          </a:stretch>
        </p:blipFill>
        <p:spPr>
          <a:xfrm>
            <a:off x="5643245" y="843915"/>
            <a:ext cx="6548755" cy="4911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设电场强度沿</a:t>
            </a:r>
            <a:r>
              <a:rPr lang="zh-CN" altLang="en-US" sz="2400" i="1" strike="noStrike" noProof="1" dirty="0">
                <a:effectLst/>
                <a:latin typeface="Times New Roman" panose="02020603050405020304" charset="0"/>
                <a:cs typeface="Times New Roman" panose="02020603050405020304" charset="0"/>
              </a:rPr>
              <a:t>x</a:t>
            </a:r>
            <a:r>
              <a:rPr lang="zh-CN" altLang="en-US" sz="2400" strike="noStrike" noProof="1" dirty="0">
                <a:effectLst/>
                <a:latin typeface="+mn-ea"/>
                <a:cs typeface="+mn-ea"/>
              </a:rPr>
              <a:t>、</a:t>
            </a:r>
            <a:r>
              <a:rPr lang="zh-CN" altLang="en-US" sz="2400" i="1" strike="noStrike" noProof="1" dirty="0">
                <a:effectLst/>
                <a:latin typeface="Times New Roman" panose="02020603050405020304" charset="0"/>
                <a:cs typeface="Times New Roman" panose="02020603050405020304" charset="0"/>
              </a:rPr>
              <a:t>y</a:t>
            </a:r>
            <a:r>
              <a:rPr lang="zh-CN" altLang="en-US" sz="2400" strike="noStrike" noProof="1" dirty="0">
                <a:effectLst/>
                <a:latin typeface="+mn-ea"/>
                <a:cs typeface="+mn-ea"/>
              </a:rPr>
              <a:t>方向分量的瞬时值分别为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在z=0的等相面上，有</a:t>
            </a:r>
            <a:endParaRPr lang="zh-CN" altLang="en-US" sz="2400" strike="noStrike" noProof="1" dirty="0">
              <a:effectLst/>
              <a:latin typeface="+mn-ea"/>
              <a:cs typeface="+mn-ea"/>
            </a:endParaRPr>
          </a:p>
        </p:txBody>
      </p:sp>
      <p:graphicFrame>
        <p:nvGraphicFramePr>
          <p:cNvPr id="39940" name="对象 38916"/>
          <p:cNvGraphicFramePr>
            <a:graphicFrameLocks noChangeAspect="1"/>
          </p:cNvGraphicFramePr>
          <p:nvPr>
            <p:custDataLst>
              <p:tags r:id="rId11"/>
            </p:custDataLst>
          </p:nvPr>
        </p:nvGraphicFramePr>
        <p:xfrm>
          <a:off x="2234248" y="2056130"/>
          <a:ext cx="3124200" cy="511175"/>
        </p:xfrm>
        <a:graphic>
          <a:graphicData uri="http://schemas.openxmlformats.org/presentationml/2006/ole">
            <mc:AlternateContent xmlns:mc="http://schemas.openxmlformats.org/markup-compatibility/2006">
              <mc:Choice xmlns:v="urn:schemas-microsoft-com:vml" Requires="v">
                <p:oleObj spid="_x0000_s3107" name="" r:id="rId12" imgW="1459865" imgH="241300" progId="Equation.3">
                  <p:embed/>
                </p:oleObj>
              </mc:Choice>
              <mc:Fallback>
                <p:oleObj name="" r:id="rId12" imgW="1459865" imgH="241300" progId="Equation.3">
                  <p:embed/>
                  <p:pic>
                    <p:nvPicPr>
                      <p:cNvPr id="0" name="图片 3106"/>
                      <p:cNvPicPr/>
                      <p:nvPr/>
                    </p:nvPicPr>
                    <p:blipFill>
                      <a:blip r:embed="rId13"/>
                      <a:stretch>
                        <a:fillRect/>
                      </a:stretch>
                    </p:blipFill>
                    <p:spPr>
                      <a:xfrm>
                        <a:off x="2234248" y="2056130"/>
                        <a:ext cx="3124200" cy="511175"/>
                      </a:xfrm>
                      <a:prstGeom prst="rect">
                        <a:avLst/>
                      </a:prstGeom>
                      <a:noFill/>
                      <a:ln w="38100">
                        <a:noFill/>
                        <a:miter/>
                      </a:ln>
                    </p:spPr>
                  </p:pic>
                </p:oleObj>
              </mc:Fallback>
            </mc:AlternateContent>
          </a:graphicData>
        </a:graphic>
      </p:graphicFrame>
      <p:graphicFrame>
        <p:nvGraphicFramePr>
          <p:cNvPr id="39942" name="对象 38918"/>
          <p:cNvGraphicFramePr>
            <a:graphicFrameLocks noChangeAspect="1"/>
          </p:cNvGraphicFramePr>
          <p:nvPr>
            <p:custDataLst>
              <p:tags r:id="rId14"/>
            </p:custDataLst>
          </p:nvPr>
        </p:nvGraphicFramePr>
        <p:xfrm>
          <a:off x="6210618" y="3560446"/>
          <a:ext cx="2428252" cy="468000"/>
        </p:xfrm>
        <a:graphic>
          <a:graphicData uri="http://schemas.openxmlformats.org/presentationml/2006/ole">
            <mc:AlternateContent xmlns:mc="http://schemas.openxmlformats.org/markup-compatibility/2006">
              <mc:Choice xmlns:v="urn:schemas-microsoft-com:vml" Requires="v">
                <p:oleObj spid="_x0000_s3106" name="" r:id="rId15" imgW="1334770" imgH="254000" progId="Equation.3">
                  <p:embed/>
                </p:oleObj>
              </mc:Choice>
              <mc:Fallback>
                <p:oleObj name="" r:id="rId15" imgW="1334770" imgH="254000" progId="Equation.3">
                  <p:embed/>
                  <p:pic>
                    <p:nvPicPr>
                      <p:cNvPr id="0" name="图片 3105"/>
                      <p:cNvPicPr/>
                      <p:nvPr/>
                    </p:nvPicPr>
                    <p:blipFill>
                      <a:blip r:embed="rId16"/>
                      <a:stretch>
                        <a:fillRect/>
                      </a:stretch>
                    </p:blipFill>
                    <p:spPr>
                      <a:xfrm>
                        <a:off x="6210618" y="3560446"/>
                        <a:ext cx="2428252" cy="468000"/>
                      </a:xfrm>
                      <a:prstGeom prst="rect">
                        <a:avLst/>
                      </a:prstGeom>
                      <a:noFill/>
                      <a:ln w="38100">
                        <a:noFill/>
                        <a:miter/>
                      </a:ln>
                    </p:spPr>
                  </p:pic>
                </p:oleObj>
              </mc:Fallback>
            </mc:AlternateContent>
          </a:graphicData>
        </a:graphic>
      </p:graphicFrame>
      <p:graphicFrame>
        <p:nvGraphicFramePr>
          <p:cNvPr id="39944" name="对象 38920"/>
          <p:cNvGraphicFramePr>
            <a:graphicFrameLocks noChangeAspect="1"/>
          </p:cNvGraphicFramePr>
          <p:nvPr>
            <p:custDataLst>
              <p:tags r:id="rId17"/>
            </p:custDataLst>
          </p:nvPr>
        </p:nvGraphicFramePr>
        <p:xfrm>
          <a:off x="3076893" y="3538221"/>
          <a:ext cx="2020571" cy="468000"/>
        </p:xfrm>
        <a:graphic>
          <a:graphicData uri="http://schemas.openxmlformats.org/presentationml/2006/ole">
            <mc:AlternateContent xmlns:mc="http://schemas.openxmlformats.org/markup-compatibility/2006">
              <mc:Choice xmlns:v="urn:schemas-microsoft-com:vml" Requires="v">
                <p:oleObj spid="_x0000_s3102" name="" r:id="rId18" imgW="1029970" imgH="241300" progId="Equation.3">
                  <p:embed/>
                </p:oleObj>
              </mc:Choice>
              <mc:Fallback>
                <p:oleObj name="" r:id="rId18" imgW="1029970" imgH="241300" progId="Equation.3">
                  <p:embed/>
                  <p:pic>
                    <p:nvPicPr>
                      <p:cNvPr id="0" name="图片 3101"/>
                      <p:cNvPicPr/>
                      <p:nvPr/>
                    </p:nvPicPr>
                    <p:blipFill>
                      <a:blip r:embed="rId19"/>
                      <a:stretch>
                        <a:fillRect/>
                      </a:stretch>
                    </p:blipFill>
                    <p:spPr>
                      <a:xfrm>
                        <a:off x="3076893" y="3538221"/>
                        <a:ext cx="2020571" cy="468000"/>
                      </a:xfrm>
                      <a:prstGeom prst="rect">
                        <a:avLst/>
                      </a:prstGeom>
                      <a:noFill/>
                      <a:ln w="38100">
                        <a:noFill/>
                        <a:miter/>
                      </a:ln>
                    </p:spPr>
                  </p:pic>
                </p:oleObj>
              </mc:Fallback>
            </mc:AlternateContent>
          </a:graphicData>
        </a:graphic>
      </p:graphicFrame>
      <p:graphicFrame>
        <p:nvGraphicFramePr>
          <p:cNvPr id="39946" name="对象 38922"/>
          <p:cNvGraphicFramePr>
            <a:graphicFrameLocks noChangeAspect="1"/>
          </p:cNvGraphicFramePr>
          <p:nvPr>
            <p:custDataLst>
              <p:tags r:id="rId20"/>
            </p:custDataLst>
          </p:nvPr>
        </p:nvGraphicFramePr>
        <p:xfrm>
          <a:off x="5690235" y="2087880"/>
          <a:ext cx="3403600" cy="542925"/>
        </p:xfrm>
        <a:graphic>
          <a:graphicData uri="http://schemas.openxmlformats.org/presentationml/2006/ole">
            <mc:AlternateContent xmlns:mc="http://schemas.openxmlformats.org/markup-compatibility/2006">
              <mc:Choice xmlns:v="urn:schemas-microsoft-com:vml" Requires="v">
                <p:oleObj spid="_x0000_s3108" name="" r:id="rId21" imgW="1611630" imgH="254000" progId="Equation.3">
                  <p:embed/>
                </p:oleObj>
              </mc:Choice>
              <mc:Fallback>
                <p:oleObj name="" r:id="rId21" imgW="1611630" imgH="254000" progId="Equation.3">
                  <p:embed/>
                  <p:pic>
                    <p:nvPicPr>
                      <p:cNvPr id="0" name="图片 3107"/>
                      <p:cNvPicPr/>
                      <p:nvPr/>
                    </p:nvPicPr>
                    <p:blipFill>
                      <a:blip r:embed="rId22"/>
                      <a:stretch>
                        <a:fillRect/>
                      </a:stretch>
                    </p:blipFill>
                    <p:spPr>
                      <a:xfrm>
                        <a:off x="5690235" y="2087880"/>
                        <a:ext cx="3403600" cy="542925"/>
                      </a:xfrm>
                      <a:prstGeom prst="rect">
                        <a:avLst/>
                      </a:prstGeom>
                      <a:noFill/>
                      <a:ln w="38100">
                        <a:noFill/>
                        <a:miter/>
                      </a:ln>
                    </p:spPr>
                  </p:pic>
                </p:oleObj>
              </mc:Fallback>
            </mc:AlternateContent>
          </a:graphicData>
        </a:graphic>
      </p:graphicFrame>
      <p:graphicFrame>
        <p:nvGraphicFramePr>
          <p:cNvPr id="39948" name="对象 38924"/>
          <p:cNvGraphicFramePr>
            <a:graphicFrameLocks noChangeAspect="1"/>
          </p:cNvGraphicFramePr>
          <p:nvPr>
            <p:custDataLst>
              <p:tags r:id="rId23"/>
            </p:custDataLst>
          </p:nvPr>
        </p:nvGraphicFramePr>
        <p:xfrm>
          <a:off x="2234565" y="4184650"/>
          <a:ext cx="6222779" cy="1116000"/>
        </p:xfrm>
        <a:graphic>
          <a:graphicData uri="http://schemas.openxmlformats.org/presentationml/2006/ole">
            <mc:AlternateContent xmlns:mc="http://schemas.openxmlformats.org/markup-compatibility/2006">
              <mc:Choice xmlns:v="urn:schemas-microsoft-com:vml" Requires="v">
                <p:oleObj spid="_x0000_s3103" name="" r:id="rId24" imgW="3124200" imgH="558800" progId="Equation.3">
                  <p:embed/>
                </p:oleObj>
              </mc:Choice>
              <mc:Fallback>
                <p:oleObj name="" r:id="rId24" imgW="3124200" imgH="558800" progId="Equation.3">
                  <p:embed/>
                  <p:pic>
                    <p:nvPicPr>
                      <p:cNvPr id="0" name="图片 3102"/>
                      <p:cNvPicPr/>
                      <p:nvPr/>
                    </p:nvPicPr>
                    <p:blipFill>
                      <a:blip r:embed="rId25"/>
                      <a:stretch>
                        <a:fillRect/>
                      </a:stretch>
                    </p:blipFill>
                    <p:spPr>
                      <a:xfrm>
                        <a:off x="2234565" y="4184650"/>
                        <a:ext cx="6222779" cy="1116000"/>
                      </a:xfrm>
                      <a:prstGeom prst="rect">
                        <a:avLst/>
                      </a:prstGeom>
                      <a:noFill/>
                      <a:ln w="38100">
                        <a:noFill/>
                        <a:miter/>
                      </a:ln>
                    </p:spPr>
                  </p:pic>
                </p:oleObj>
              </mc:Fallback>
            </mc:AlternateContent>
          </a:graphicData>
        </a:graphic>
      </p:graphicFrame>
      <p:graphicFrame>
        <p:nvGraphicFramePr>
          <p:cNvPr id="39949" name="对象 38925"/>
          <p:cNvGraphicFramePr>
            <a:graphicFrameLocks noChangeAspect="1"/>
          </p:cNvGraphicFramePr>
          <p:nvPr>
            <p:custDataLst>
              <p:tags r:id="rId26"/>
            </p:custDataLst>
          </p:nvPr>
        </p:nvGraphicFramePr>
        <p:xfrm>
          <a:off x="1729423" y="5313680"/>
          <a:ext cx="8686800" cy="989013"/>
        </p:xfrm>
        <a:graphic>
          <a:graphicData uri="http://schemas.openxmlformats.org/presentationml/2006/ole">
            <mc:AlternateContent xmlns:mc="http://schemas.openxmlformats.org/markup-compatibility/2006">
              <mc:Choice xmlns:v="urn:schemas-microsoft-com:vml" Requires="v">
                <p:oleObj spid="_x0000_s3100" name="" r:id="rId27" imgW="4940300" imgH="558800" progId="Equation.3">
                  <p:embed/>
                </p:oleObj>
              </mc:Choice>
              <mc:Fallback>
                <p:oleObj name="" r:id="rId27" imgW="4940300" imgH="558800" progId="Equation.3">
                  <p:embed/>
                  <p:pic>
                    <p:nvPicPr>
                      <p:cNvPr id="0" name="图片 3099"/>
                      <p:cNvPicPr/>
                      <p:nvPr/>
                    </p:nvPicPr>
                    <p:blipFill>
                      <a:blip r:embed="rId28"/>
                      <a:stretch>
                        <a:fillRect/>
                      </a:stretch>
                    </p:blipFill>
                    <p:spPr>
                      <a:xfrm>
                        <a:off x="1729423" y="5313680"/>
                        <a:ext cx="8686800" cy="9890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6"/>
                                        </p:tgtEl>
                                        <p:attrNameLst>
                                          <p:attrName>style.visibility</p:attrName>
                                        </p:attrNameLst>
                                      </p:cBhvr>
                                      <p:to>
                                        <p:strVal val="visible"/>
                                      </p:to>
                                    </p:set>
                                    <p:anim calcmode="lin" valueType="num">
                                      <p:cBhvr additive="base">
                                        <p:cTn id="7" dur="500" fill="hold"/>
                                        <p:tgtEl>
                                          <p:spTgt spid="39946"/>
                                        </p:tgtEl>
                                        <p:attrNameLst>
                                          <p:attrName>ppt_x</p:attrName>
                                        </p:attrNameLst>
                                      </p:cBhvr>
                                      <p:tavLst>
                                        <p:tav tm="0">
                                          <p:val>
                                            <p:strVal val="#ppt_x"/>
                                          </p:val>
                                        </p:tav>
                                        <p:tav tm="100000">
                                          <p:val>
                                            <p:strVal val="#ppt_x"/>
                                          </p:val>
                                        </p:tav>
                                      </p:tavLst>
                                    </p:anim>
                                    <p:anim calcmode="lin" valueType="num">
                                      <p:cBhvr additive="base">
                                        <p:cTn id="8" dur="500" fill="hold"/>
                                        <p:tgtEl>
                                          <p:spTgt spid="399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940"/>
                                        </p:tgtEl>
                                        <p:attrNameLst>
                                          <p:attrName>style.visibility</p:attrName>
                                        </p:attrNameLst>
                                      </p:cBhvr>
                                      <p:to>
                                        <p:strVal val="visible"/>
                                      </p:to>
                                    </p:set>
                                    <p:anim calcmode="lin" valueType="num">
                                      <p:cBhvr additive="base">
                                        <p:cTn id="11" dur="500" fill="hold"/>
                                        <p:tgtEl>
                                          <p:spTgt spid="39940"/>
                                        </p:tgtEl>
                                        <p:attrNameLst>
                                          <p:attrName>ppt_x</p:attrName>
                                        </p:attrNameLst>
                                      </p:cBhvr>
                                      <p:tavLst>
                                        <p:tav tm="0">
                                          <p:val>
                                            <p:strVal val="#ppt_x"/>
                                          </p:val>
                                        </p:tav>
                                        <p:tav tm="100000">
                                          <p:val>
                                            <p:strVal val="#ppt_x"/>
                                          </p:val>
                                        </p:tav>
                                      </p:tavLst>
                                    </p:anim>
                                    <p:anim calcmode="lin" valueType="num">
                                      <p:cBhvr additive="base">
                                        <p:cTn id="12"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944"/>
                                        </p:tgtEl>
                                        <p:attrNameLst>
                                          <p:attrName>style.visibility</p:attrName>
                                        </p:attrNameLst>
                                      </p:cBhvr>
                                      <p:to>
                                        <p:strVal val="visible"/>
                                      </p:to>
                                    </p:set>
                                    <p:animEffect transition="in" filter="blinds(horizontal)">
                                      <p:cBhvr>
                                        <p:cTn id="17" dur="500"/>
                                        <p:tgtEl>
                                          <p:spTgt spid="39944"/>
                                        </p:tgtEl>
                                      </p:cBhvr>
                                    </p:animEffect>
                                  </p:childTnLst>
                                </p:cTn>
                              </p:par>
                              <p:par>
                                <p:cTn id="18" presetID="3" presetClass="entr" presetSubtype="10" fill="hold" nodeType="withEffect">
                                  <p:stCondLst>
                                    <p:cond delay="0"/>
                                  </p:stCondLst>
                                  <p:childTnLst>
                                    <p:set>
                                      <p:cBhvr>
                                        <p:cTn id="19" dur="1" fill="hold">
                                          <p:stCondLst>
                                            <p:cond delay="0"/>
                                          </p:stCondLst>
                                        </p:cTn>
                                        <p:tgtEl>
                                          <p:spTgt spid="39942"/>
                                        </p:tgtEl>
                                        <p:attrNameLst>
                                          <p:attrName>style.visibility</p:attrName>
                                        </p:attrNameLst>
                                      </p:cBhvr>
                                      <p:to>
                                        <p:strVal val="visible"/>
                                      </p:to>
                                    </p:set>
                                    <p:animEffect transition="in" filter="blinds(horizontal)">
                                      <p:cBhvr>
                                        <p:cTn id="20" dur="500"/>
                                        <p:tgtEl>
                                          <p:spTgt spid="3994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48"/>
                                        </p:tgtEl>
                                        <p:attrNameLst>
                                          <p:attrName>style.visibility</p:attrName>
                                        </p:attrNameLst>
                                      </p:cBhvr>
                                      <p:to>
                                        <p:strVal val="visible"/>
                                      </p:to>
                                    </p:set>
                                    <p:anim calcmode="lin" valueType="num">
                                      <p:cBhvr additive="base">
                                        <p:cTn id="25" dur="500" fill="hold"/>
                                        <p:tgtEl>
                                          <p:spTgt spid="39948"/>
                                        </p:tgtEl>
                                        <p:attrNameLst>
                                          <p:attrName>ppt_x</p:attrName>
                                        </p:attrNameLst>
                                      </p:cBhvr>
                                      <p:tavLst>
                                        <p:tav tm="0">
                                          <p:val>
                                            <p:strVal val="#ppt_x"/>
                                          </p:val>
                                        </p:tav>
                                        <p:tav tm="100000">
                                          <p:val>
                                            <p:strVal val="#ppt_x"/>
                                          </p:val>
                                        </p:tav>
                                      </p:tavLst>
                                    </p:anim>
                                    <p:anim calcmode="lin" valueType="num">
                                      <p:cBhvr additive="base">
                                        <p:cTn id="26" dur="500" fill="hold"/>
                                        <p:tgtEl>
                                          <p:spTgt spid="399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9949"/>
                                        </p:tgtEl>
                                        <p:attrNameLst>
                                          <p:attrName>style.visibility</p:attrName>
                                        </p:attrNameLst>
                                      </p:cBhvr>
                                      <p:to>
                                        <p:strVal val="visible"/>
                                      </p:to>
                                    </p:set>
                                    <p:animEffect transition="in" filter="blinds(horizontal)">
                                      <p:cBhvr>
                                        <p:cTn id="31" dur="500"/>
                                        <p:tgtEl>
                                          <p:spTgt spid="3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6.6.6 </a:t>
            </a:r>
            <a:r>
              <a:rPr sz="2400" b="1" kern="0">
                <a:sym typeface="+mn-ea"/>
              </a:rPr>
              <a:t>矩形</a:t>
            </a:r>
            <a:r>
              <a:rPr lang="zh-CN" sz="2400" b="1" kern="0">
                <a:sym typeface="+mn-ea"/>
              </a:rPr>
              <a:t>谐振腔</a:t>
            </a:r>
            <a:r>
              <a:rPr sz="2400" b="1" kern="0">
                <a:sym typeface="+mn-ea"/>
              </a:rPr>
              <a:t>中的场分布</a:t>
            </a:r>
            <a:endParaRPr sz="2400" b="1" kern="0">
              <a:sym typeface="+mn-ea"/>
            </a:endParaRPr>
          </a:p>
        </p:txBody>
      </p:sp>
      <p:sp>
        <p:nvSpPr>
          <p:cNvPr id="7" name="文本占位符 11265"/>
          <p:cNvSpPr>
            <a:spLocks noGrp="1"/>
          </p:cNvSpPr>
          <p:nvPr>
            <p:custDataLst>
              <p:tags r:id="rId10"/>
            </p:custDataLst>
          </p:nvPr>
        </p:nvSpPr>
        <p:spPr>
          <a:xfrm>
            <a:off x="402590" y="1256665"/>
            <a:ext cx="11155680" cy="473075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effectLst/>
                <a:latin typeface="+mn-ea"/>
                <a:cs typeface="+mn-ea"/>
              </a:rPr>
              <a:t>       </a:t>
            </a:r>
            <a:r>
              <a:rPr sz="2400" strike="noStrike" noProof="1" dirty="0">
                <a:effectLst/>
                <a:latin typeface="+mn-ea"/>
                <a:cs typeface="+mn-ea"/>
              </a:rPr>
              <a:t>谐振腔是中空的金属腔，电磁波可以在腔内以某种特定频率振荡，形成激励源。本节以矩形谐振腔为例来求谐振腔内电微场的解。对于矩形谐振腔的主模TE101模，电磁场分量瞬时值形式为如下</a:t>
            </a:r>
            <a:endParaRPr sz="2400" strike="noStrike" noProof="1" dirty="0">
              <a:effectLst/>
              <a:latin typeface="+mn-ea"/>
              <a:cs typeface="+mn-ea"/>
            </a:endParaRPr>
          </a:p>
        </p:txBody>
      </p:sp>
      <p:graphicFrame>
        <p:nvGraphicFramePr>
          <p:cNvPr id="2" name="对象 1">
            <a:hlinkClick r:id="" action="ppaction://ole?verb="/>
          </p:cNvPr>
          <p:cNvGraphicFramePr>
            <a:graphicFrameLocks noChangeAspect="1"/>
          </p:cNvGraphicFramePr>
          <p:nvPr>
            <p:custDataLst>
              <p:tags r:id="rId11"/>
            </p:custDataLst>
          </p:nvPr>
        </p:nvGraphicFramePr>
        <p:xfrm>
          <a:off x="3518535" y="2889885"/>
          <a:ext cx="5154930" cy="3209925"/>
        </p:xfrm>
        <a:graphic>
          <a:graphicData uri="http://schemas.openxmlformats.org/presentationml/2006/ole">
            <mc:AlternateContent xmlns:mc="http://schemas.openxmlformats.org/markup-compatibility/2006">
              <mc:Choice xmlns:v="urn:schemas-microsoft-com:vml" Requires="v">
                <p:oleObj spid="_x0000_s4" name="" r:id="rId12" imgW="3060065" imgH="1905000" progId="Equation.DSMT4">
                  <p:embed/>
                </p:oleObj>
              </mc:Choice>
              <mc:Fallback>
                <p:oleObj name="" r:id="rId12" imgW="3060065" imgH="1905000" progId="Equation.DSMT4">
                  <p:embed/>
                  <p:pic>
                    <p:nvPicPr>
                      <p:cNvPr id="0" name="图片 3074"/>
                      <p:cNvPicPr/>
                      <p:nvPr/>
                    </p:nvPicPr>
                    <p:blipFill>
                      <a:blip r:embed="rId13"/>
                      <a:stretch>
                        <a:fillRect/>
                      </a:stretch>
                    </p:blipFill>
                    <p:spPr>
                      <a:xfrm>
                        <a:off x="3518535" y="2889885"/>
                        <a:ext cx="5154930" cy="32099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6.6.6 </a:t>
            </a:r>
            <a:r>
              <a:rPr sz="2400" b="1" kern="0">
                <a:sym typeface="+mn-ea"/>
              </a:rPr>
              <a:t>矩形</a:t>
            </a:r>
            <a:r>
              <a:rPr lang="zh-CN" sz="2400" b="1" kern="0">
                <a:sym typeface="+mn-ea"/>
              </a:rPr>
              <a:t>谐振腔</a:t>
            </a:r>
            <a:r>
              <a:rPr sz="2400" b="1" kern="0">
                <a:sym typeface="+mn-ea"/>
              </a:rPr>
              <a:t>中的场分布</a:t>
            </a:r>
            <a:endParaRPr sz="2400" b="1" kern="0">
              <a:sym typeface="+mn-ea"/>
            </a:endParaRPr>
          </a:p>
        </p:txBody>
      </p:sp>
      <p:sp>
        <p:nvSpPr>
          <p:cNvPr id="7" name="文本占位符 11265"/>
          <p:cNvSpPr>
            <a:spLocks noGrp="1"/>
          </p:cNvSpPr>
          <p:nvPr>
            <p:custDataLst>
              <p:tags r:id="rId10"/>
            </p:custDataLst>
          </p:nvPr>
        </p:nvSpPr>
        <p:spPr>
          <a:xfrm>
            <a:off x="402590" y="1637030"/>
            <a:ext cx="5915025" cy="4350385"/>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dirty="0">
                <a:effectLst/>
                <a:latin typeface="+mn-ea"/>
                <a:cs typeface="+mn-ea"/>
                <a:sym typeface="+mn-ea"/>
              </a:rPr>
              <a:t>     </a:t>
            </a:r>
            <a:r>
              <a:rPr sz="2400" dirty="0">
                <a:effectLst/>
                <a:latin typeface="+mn-ea"/>
                <a:cs typeface="+mn-ea"/>
                <a:sym typeface="+mn-ea"/>
              </a:rPr>
              <a:t>可绘制TE101模在谐振腔</a:t>
            </a:r>
            <a:r>
              <a:rPr lang="zh-CN" sz="2400" dirty="0">
                <a:effectLst/>
                <a:latin typeface="+mn-ea"/>
                <a:cs typeface="+mn-ea"/>
                <a:sym typeface="+mn-ea"/>
              </a:rPr>
              <a:t>场</a:t>
            </a:r>
            <a:r>
              <a:rPr lang="zh-CN" sz="2400" dirty="0">
                <a:effectLst/>
                <a:latin typeface="+mn-ea"/>
                <a:cs typeface="+mn-ea"/>
                <a:sym typeface="+mn-ea"/>
              </a:rPr>
              <a:t>分布动画。</a:t>
            </a:r>
            <a:endParaRPr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pic>
        <p:nvPicPr>
          <p:cNvPr id="20" name="矩形谐振腔">
            <a:hlinkClick r:id="" action="ppaction://media"/>
          </p:cNvPr>
          <p:cNvPicPr>
            <a:picLocks noChangeAspect="1"/>
          </p:cNvPicPr>
          <p:nvPr>
            <a:videoFile r:link="rId11"/>
            <p:extLst>
              <p:ext uri="{DAA4B4D4-6D71-4841-9C94-3DE7FCFB9230}">
                <p14:media xmlns:p14="http://schemas.microsoft.com/office/powerpoint/2010/main" r:embed="rId12"/>
              </p:ext>
            </p:extLst>
          </p:nvPr>
        </p:nvPicPr>
        <p:blipFill>
          <a:blip r:embed="rId13"/>
          <a:stretch>
            <a:fillRect/>
          </a:stretch>
        </p:blipFill>
        <p:spPr>
          <a:xfrm>
            <a:off x="6043930" y="1145540"/>
            <a:ext cx="6109335" cy="4582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6.6.7 </a:t>
            </a:r>
            <a:r>
              <a:rPr sz="2400" b="1" kern="0">
                <a:sym typeface="+mn-ea"/>
              </a:rPr>
              <a:t>行波入射到导体表面形成驻波</a:t>
            </a:r>
            <a:endParaRPr sz="2400" b="1" kern="0">
              <a:sym typeface="+mn-ea"/>
            </a:endParaRPr>
          </a:p>
        </p:txBody>
      </p:sp>
      <p:sp>
        <p:nvSpPr>
          <p:cNvPr id="7" name="文本占位符 11265"/>
          <p:cNvSpPr>
            <a:spLocks noGrp="1"/>
          </p:cNvSpPr>
          <p:nvPr>
            <p:custDataLst>
              <p:tags r:id="rId10"/>
            </p:custDataLst>
          </p:nvPr>
        </p:nvSpPr>
        <p:spPr>
          <a:xfrm>
            <a:off x="402590" y="1377315"/>
            <a:ext cx="54864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457200">
              <a:lnSpc>
                <a:spcPct val="150000"/>
              </a:lnSpc>
              <a:spcBef>
                <a:spcPts val="0"/>
              </a:spcBef>
              <a:buNone/>
            </a:pPr>
            <a:r>
              <a:rPr lang="zh-CN" sz="2400" strike="noStrike" noProof="1" dirty="0">
                <a:effectLst/>
                <a:latin typeface="+mn-ea"/>
                <a:cs typeface="+mn-ea"/>
              </a:rPr>
              <a:t>由</a:t>
            </a:r>
            <a:r>
              <a:rPr lang="en-US" altLang="zh-CN" sz="2400" strike="noStrike" noProof="1" dirty="0">
                <a:effectLst/>
                <a:latin typeface="+mn-ea"/>
                <a:cs typeface="+mn-ea"/>
              </a:rPr>
              <a:t>6.5.2</a:t>
            </a:r>
            <a:r>
              <a:rPr lang="zh-CN" altLang="en-US" sz="2400" strike="noStrike" noProof="1" dirty="0">
                <a:effectLst/>
                <a:latin typeface="+mn-ea"/>
                <a:cs typeface="+mn-ea"/>
              </a:rPr>
              <a:t>小节可知，</a:t>
            </a:r>
            <a:r>
              <a:rPr sz="2400" strike="noStrike" noProof="1" dirty="0">
                <a:effectLst/>
                <a:latin typeface="+mn-ea"/>
                <a:cs typeface="+mn-ea"/>
              </a:rPr>
              <a:t>与行波不同，驻波的波腹和波节位置不随时间而变，其大小随时间变化。</a:t>
            </a:r>
            <a:r>
              <a:rPr lang="zh-CN" sz="2400" strike="noStrike" noProof="1" dirty="0">
                <a:effectLst/>
                <a:latin typeface="+mn-ea"/>
                <a:cs typeface="+mn-ea"/>
              </a:rPr>
              <a:t>瞬时表达式为：</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pic>
        <p:nvPicPr>
          <p:cNvPr id="2" name="行波入射形成驻波">
            <a:hlinkClick r:id="" action="ppaction://media"/>
          </p:cNvPr>
          <p:cNvPicPr>
            <a:picLocks noChangeAspect="1"/>
          </p:cNvPicPr>
          <p:nvPr>
            <a:videoFile r:link="rId11"/>
            <p:extLst>
              <p:ext uri="{DAA4B4D4-6D71-4841-9C94-3DE7FCFB9230}">
                <p14:media xmlns:p14="http://schemas.microsoft.com/office/powerpoint/2010/main" r:embed="rId12"/>
              </p:ext>
            </p:extLst>
          </p:nvPr>
        </p:nvPicPr>
        <p:blipFill>
          <a:blip r:embed="rId13"/>
          <a:stretch>
            <a:fillRect/>
          </a:stretch>
        </p:blipFill>
        <p:spPr>
          <a:xfrm>
            <a:off x="5760720" y="1017270"/>
            <a:ext cx="6431280" cy="4823460"/>
          </a:xfrm>
          <a:prstGeom prst="rect">
            <a:avLst/>
          </a:prstGeom>
        </p:spPr>
      </p:pic>
      <p:graphicFrame>
        <p:nvGraphicFramePr>
          <p:cNvPr id="9222" name="对象 10246"/>
          <p:cNvGraphicFramePr>
            <a:graphicFrameLocks noChangeAspect="1"/>
          </p:cNvGraphicFramePr>
          <p:nvPr>
            <p:custDataLst>
              <p:tags r:id="rId14"/>
            </p:custDataLst>
          </p:nvPr>
        </p:nvGraphicFramePr>
        <p:xfrm>
          <a:off x="1296031" y="3366480"/>
          <a:ext cx="3913505" cy="575945"/>
        </p:xfrm>
        <a:graphic>
          <a:graphicData uri="http://schemas.openxmlformats.org/presentationml/2006/ole">
            <mc:AlternateContent xmlns:mc="http://schemas.openxmlformats.org/markup-compatibility/2006">
              <mc:Choice xmlns:v="urn:schemas-microsoft-com:vml" Requires="v">
                <p:oleObj spid="_x0000_s3123" name="" r:id="rId15" imgW="1625600" imgH="241300" progId="Equation.3">
                  <p:embed/>
                </p:oleObj>
              </mc:Choice>
              <mc:Fallback>
                <p:oleObj name="" r:id="rId15" imgW="1625600" imgH="241300" progId="Equation.3">
                  <p:embed/>
                  <p:pic>
                    <p:nvPicPr>
                      <p:cNvPr id="0" name="图片 3122"/>
                      <p:cNvPicPr/>
                      <p:nvPr/>
                    </p:nvPicPr>
                    <p:blipFill>
                      <a:blip r:embed="rId16"/>
                      <a:stretch>
                        <a:fillRect/>
                      </a:stretch>
                    </p:blipFill>
                    <p:spPr>
                      <a:xfrm>
                        <a:off x="1296031" y="3366480"/>
                        <a:ext cx="3913505" cy="5759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6.6.8 </a:t>
            </a:r>
            <a:r>
              <a:rPr lang="zh-CN" sz="2400" b="1" kern="0">
                <a:sym typeface="+mn-ea"/>
              </a:rPr>
              <a:t>垂直极化波斜入射到正、负折射率材料</a:t>
            </a:r>
            <a:endParaRPr lang="zh-CN" sz="2400" b="1" kern="0">
              <a:sym typeface="+mn-ea"/>
            </a:endParaRPr>
          </a:p>
        </p:txBody>
      </p:sp>
      <p:pic>
        <p:nvPicPr>
          <p:cNvPr id="4" name="垂直极化波介质界面">
            <a:hlinkClick r:id="" action="ppaction://media"/>
          </p:cNvPr>
          <p:cNvPicPr/>
          <p:nvPr>
            <a:videoFile r:link="rId10"/>
            <p:extLst>
              <p:ext uri="{DAA4B4D4-6D71-4841-9C94-3DE7FCFB9230}">
                <p14:media xmlns:p14="http://schemas.microsoft.com/office/powerpoint/2010/main" r:embed="rId11"/>
              </p:ext>
            </p:extLst>
          </p:nvPr>
        </p:nvPicPr>
        <p:blipFill>
          <a:blip r:embed="rId12"/>
          <a:stretch>
            <a:fillRect/>
          </a:stretch>
        </p:blipFill>
        <p:spPr>
          <a:xfrm>
            <a:off x="221615" y="2279015"/>
            <a:ext cx="5334000" cy="4000500"/>
          </a:xfrm>
          <a:prstGeom prst="rect">
            <a:avLst/>
          </a:prstGeom>
        </p:spPr>
      </p:pic>
      <p:pic>
        <p:nvPicPr>
          <p:cNvPr id="6" name="垂直极化波">
            <a:hlinkClick r:id="" action="ppaction://media"/>
          </p:cNvPr>
          <p:cNvPicPr/>
          <p:nvPr>
            <a:videoFile r:link="rId13"/>
            <p:extLst>
              <p:ext uri="{DAA4B4D4-6D71-4841-9C94-3DE7FCFB9230}">
                <p14:media xmlns:p14="http://schemas.microsoft.com/office/powerpoint/2010/main" r:embed="rId14"/>
              </p:ext>
            </p:extLst>
          </p:nvPr>
        </p:nvPicPr>
        <p:blipFill>
          <a:blip r:embed="rId15"/>
          <a:stretch>
            <a:fillRect/>
          </a:stretch>
        </p:blipFill>
        <p:spPr>
          <a:xfrm>
            <a:off x="6636385" y="2279015"/>
            <a:ext cx="5334000" cy="4000500"/>
          </a:xfrm>
          <a:prstGeom prst="rect">
            <a:avLst/>
          </a:prstGeom>
        </p:spPr>
      </p:pic>
      <p:sp>
        <p:nvSpPr>
          <p:cNvPr id="7" name="文本占位符 11265"/>
          <p:cNvSpPr>
            <a:spLocks noGrp="1"/>
          </p:cNvSpPr>
          <p:nvPr>
            <p:custDataLst>
              <p:tags r:id="rId16"/>
            </p:custDataLst>
          </p:nvPr>
        </p:nvSpPr>
        <p:spPr>
          <a:xfrm>
            <a:off x="402590" y="1052830"/>
            <a:ext cx="11495405" cy="5191125"/>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lang="zh-CN" altLang="en-US" sz="2400" dirty="0">
                <a:effectLst/>
                <a:latin typeface="+mn-ea"/>
                <a:cs typeface="+mn-ea"/>
                <a:sym typeface="+mn-ea"/>
              </a:rPr>
              <a:t>由</a:t>
            </a:r>
            <a:r>
              <a:rPr lang="en-US" altLang="zh-CN" sz="2400" dirty="0">
                <a:effectLst/>
                <a:latin typeface="+mn-ea"/>
                <a:cs typeface="+mn-ea"/>
                <a:sym typeface="+mn-ea"/>
              </a:rPr>
              <a:t>6.5.1</a:t>
            </a:r>
            <a:r>
              <a:rPr lang="zh-CN" altLang="en-US" sz="2400" dirty="0">
                <a:effectLst/>
                <a:latin typeface="+mn-ea"/>
                <a:cs typeface="+mn-ea"/>
                <a:sym typeface="+mn-ea"/>
              </a:rPr>
              <a:t>小节对反射系数和投射系数的推导，可进一步绘制电磁波在两种介质之间的</a:t>
            </a:r>
            <a:r>
              <a:rPr lang="zh-CN" altLang="en-US" sz="2400" dirty="0">
                <a:effectLst/>
                <a:latin typeface="+mn-ea"/>
                <a:cs typeface="+mn-ea"/>
                <a:sym typeface="+mn-ea"/>
              </a:rPr>
              <a:t>传播。</a:t>
            </a:r>
            <a:endParaRPr lang="zh-CN" altLang="en-US" sz="2400" dirty="0">
              <a:effectLst/>
              <a:latin typeface="+mn-ea"/>
              <a:cs typeface="+mn-ea"/>
              <a:sym typeface="+mn-ea"/>
            </a:endParaRPr>
          </a:p>
          <a:p>
            <a:pPr marL="0" indent="0">
              <a:lnSpc>
                <a:spcPct val="150000"/>
              </a:lnSpc>
              <a:spcBef>
                <a:spcPts val="0"/>
              </a:spcBef>
              <a:buNone/>
            </a:pPr>
            <a:r>
              <a:rPr lang="zh-CN" altLang="en-US" sz="2400" dirty="0">
                <a:effectLst/>
                <a:latin typeface="+mn-ea"/>
                <a:cs typeface="+mn-ea"/>
                <a:sym typeface="+mn-ea"/>
              </a:rPr>
              <a:t>入射到正折射率材料：</a:t>
            </a:r>
            <a:r>
              <a:rPr lang="en-US" altLang="zh-CN" sz="2400" dirty="0">
                <a:effectLst/>
                <a:latin typeface="+mn-ea"/>
                <a:cs typeface="+mn-ea"/>
                <a:sym typeface="+mn-ea"/>
              </a:rPr>
              <a:t>                 </a:t>
            </a:r>
            <a:r>
              <a:rPr lang="zh-CN" altLang="en-US" sz="2400" dirty="0">
                <a:effectLst/>
                <a:latin typeface="+mn-ea"/>
                <a:cs typeface="+mn-ea"/>
                <a:sym typeface="+mn-ea"/>
              </a:rPr>
              <a:t>入射到负折射率材料：</a:t>
            </a:r>
            <a:endParaRPr lang="zh-CN" altLang="en-US" sz="2400" strike="noStrike" noProof="1" dirty="0">
              <a:effectLst/>
              <a:latin typeface="+mn-ea"/>
              <a:cs typeface="+mn-ea"/>
            </a:endParaRPr>
          </a:p>
          <a:p>
            <a:pPr marL="0" indent="0">
              <a:lnSpc>
                <a:spcPct val="150000"/>
              </a:lnSpc>
              <a:spcBef>
                <a:spcPts val="0"/>
              </a:spcBef>
              <a:buNone/>
            </a:pPr>
            <a:endParaRPr lang="en-US" altLang="zh-CN" sz="2400" strike="noStrike" noProof="1" dirty="0">
              <a:effectLst/>
              <a:latin typeface="+mn-ea"/>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000" fill="hold"/>
                                        <p:tgtEl>
                                          <p:spTgt spid="4"/>
                                        </p:tgtEl>
                                      </p:cBhvr>
                                    </p:cmd>
                                  </p:childTnLst>
                                </p:cTn>
                              </p:par>
                            </p:childTnLst>
                          </p:cTn>
                        </p:par>
                        <p:par>
                          <p:cTn id="7" fill="hold">
                            <p:stCondLst>
                              <p:cond delay="10000"/>
                            </p:stCondLst>
                            <p:childTnLst>
                              <p:par>
                                <p:cTn id="8" presetID="1" presetClass="mediacall" presetSubtype="0" fill="hold" nodeType="afterEffect">
                                  <p:stCondLst>
                                    <p:cond delay="0"/>
                                  </p:stCondLst>
                                  <p:childTnLst>
                                    <p:cmd type="call" cmd="playFrom(0.0)">
                                      <p:cBhvr additive="base">
                                        <p:cTn id="9" dur="7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0" repeatCount="indefinite" fill="hold" display="1">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additive="base">
                                        <p:cTn id="15" dur="1" fill="hold"/>
                                        <p:tgtEl>
                                          <p:spTgt spid="4"/>
                                        </p:tgtEl>
                                      </p:cBhvr>
                                    </p:cmd>
                                  </p:childTnLst>
                                </p:cTn>
                              </p:par>
                            </p:childTnLst>
                          </p:cTn>
                        </p:par>
                      </p:childTnLst>
                    </p:cTn>
                  </p:par>
                </p:childTnLst>
              </p:cTn>
              <p:nextCondLst>
                <p:cond evt="onClick" delay="0">
                  <p:tgtEl>
                    <p:spTgt spid="4"/>
                  </p:tgtEl>
                </p:cond>
              </p:nextCondLst>
            </p:seq>
            <p:video fullScrn="0">
              <p:cMediaNode>
                <p:cTn id="16" repeatCount="indefinite" fill="hold" display="1">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additive="base">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8334375" cy="521970"/>
          </a:xfrm>
          <a:prstGeom prst="rect">
            <a:avLst/>
          </a:prstGeom>
          <a:noFill/>
        </p:spPr>
        <p:txBody>
          <a:bodyPr wrap="square" rtlCol="0">
            <a:spAutoFit/>
          </a:bodyPr>
          <a:p>
            <a:pPr>
              <a:buClrTx/>
              <a:buSzTx/>
              <a:buFontTx/>
            </a:pPr>
            <a:r>
              <a:rPr sz="2800" dirty="0" err="1"/>
              <a:t>6.</a:t>
            </a:r>
            <a:r>
              <a:rPr lang="en-US" sz="2800" dirty="0" err="1"/>
              <a:t>6</a:t>
            </a:r>
            <a:r>
              <a:rPr lang="zh-CN" sz="2800" dirty="0" err="1"/>
              <a:t>、</a:t>
            </a:r>
            <a:r>
              <a:rPr sz="2800" dirty="0" err="1"/>
              <a:t>MATLAB在求解均匀平面波的应用</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6.6.9 </a:t>
            </a:r>
            <a:r>
              <a:rPr sz="2400" b="1" kern="0">
                <a:sym typeface="+mn-ea"/>
              </a:rPr>
              <a:t>表面等离激元</a:t>
            </a:r>
            <a:r>
              <a:rPr lang="zh-CN" sz="2400" b="1" kern="0">
                <a:sym typeface="+mn-ea"/>
              </a:rPr>
              <a:t>的演示</a:t>
            </a:r>
            <a:endParaRPr lang="zh-CN" sz="2400" b="1" kern="0">
              <a:sym typeface="+mn-ea"/>
            </a:endParaRPr>
          </a:p>
        </p:txBody>
      </p:sp>
      <p:sp>
        <p:nvSpPr>
          <p:cNvPr id="7" name="文本占位符 11265"/>
          <p:cNvSpPr>
            <a:spLocks noGrp="1"/>
          </p:cNvSpPr>
          <p:nvPr>
            <p:custDataLst>
              <p:tags r:id="rId10"/>
            </p:custDataLst>
          </p:nvPr>
        </p:nvSpPr>
        <p:spPr>
          <a:xfrm>
            <a:off x="402590" y="1377315"/>
            <a:ext cx="54864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457200">
              <a:lnSpc>
                <a:spcPct val="150000"/>
              </a:lnSpc>
              <a:spcBef>
                <a:spcPts val="0"/>
              </a:spcBef>
              <a:buNone/>
            </a:pPr>
            <a:r>
              <a:rPr sz="2400" strike="noStrike" noProof="1" dirty="0">
                <a:effectLst/>
                <a:latin typeface="+mn-ea"/>
                <a:cs typeface="+mn-ea"/>
              </a:rPr>
              <a:t>两介质界面上的表面等离激元（Surface Plasmon）模式具有特殊的场分布。瞬时表达式如下：</a:t>
            </a:r>
            <a:endParaRPr sz="2400" strike="noStrike" noProof="1" dirty="0">
              <a:effectLst/>
              <a:latin typeface="+mn-ea"/>
              <a:cs typeface="+mn-ea"/>
            </a:endParaRPr>
          </a:p>
          <a:p>
            <a:pPr marL="0" indent="457200">
              <a:lnSpc>
                <a:spcPct val="150000"/>
              </a:lnSpc>
              <a:spcBef>
                <a:spcPts val="0"/>
              </a:spcBef>
              <a:buNone/>
            </a:pPr>
            <a:endParaRPr sz="2400" strike="noStrike" noProof="1" dirty="0">
              <a:effectLst/>
              <a:latin typeface="+mn-ea"/>
              <a:cs typeface="+mn-ea"/>
            </a:endParaRPr>
          </a:p>
          <a:p>
            <a:pPr marL="0" indent="457200">
              <a:lnSpc>
                <a:spcPct val="150000"/>
              </a:lnSpc>
              <a:spcBef>
                <a:spcPts val="0"/>
              </a:spcBef>
              <a:buNone/>
            </a:pPr>
            <a:endParaRPr sz="2400" strike="noStrike" noProof="1" dirty="0">
              <a:effectLst/>
              <a:latin typeface="+mn-ea"/>
              <a:cs typeface="+mn-ea"/>
            </a:endParaRPr>
          </a:p>
          <a:p>
            <a:pPr marL="0" indent="457200">
              <a:lnSpc>
                <a:spcPct val="150000"/>
              </a:lnSpc>
              <a:spcBef>
                <a:spcPts val="0"/>
              </a:spcBef>
              <a:buNone/>
            </a:pPr>
            <a:endParaRPr sz="2400" strike="noStrike" noProof="1" dirty="0">
              <a:effectLst/>
              <a:latin typeface="+mn-ea"/>
              <a:cs typeface="+mn-ea"/>
            </a:endParaRPr>
          </a:p>
          <a:p>
            <a:pPr marL="0" indent="457200">
              <a:lnSpc>
                <a:spcPct val="150000"/>
              </a:lnSpc>
              <a:spcBef>
                <a:spcPts val="0"/>
              </a:spcBef>
              <a:buNone/>
            </a:pPr>
            <a:endParaRPr sz="2400" strike="noStrike" noProof="1" dirty="0">
              <a:effectLst/>
              <a:latin typeface="+mn-ea"/>
              <a:cs typeface="+mn-ea"/>
            </a:endParaRPr>
          </a:p>
          <a:p>
            <a:pPr marL="0" indent="457200">
              <a:lnSpc>
                <a:spcPct val="150000"/>
              </a:lnSpc>
              <a:spcBef>
                <a:spcPts val="0"/>
              </a:spcBef>
              <a:buNone/>
            </a:pPr>
            <a:r>
              <a:rPr lang="zh-CN" sz="2400" strike="noStrike" noProof="1" dirty="0">
                <a:effectLst/>
                <a:latin typeface="+mn-ea"/>
                <a:cs typeface="+mn-ea"/>
              </a:rPr>
              <a:t>可用</a:t>
            </a:r>
            <a:r>
              <a:rPr lang="en-US" altLang="zh-CN" sz="2400" strike="noStrike" noProof="1" dirty="0">
                <a:effectLst/>
                <a:latin typeface="+mn-ea"/>
                <a:cs typeface="+mn-ea"/>
              </a:rPr>
              <a:t>MATLAB</a:t>
            </a:r>
            <a:r>
              <a:rPr lang="zh-CN" altLang="en-US" sz="2400" strike="noStrike" noProof="1" dirty="0">
                <a:effectLst/>
                <a:latin typeface="+mn-ea"/>
                <a:cs typeface="+mn-ea"/>
              </a:rPr>
              <a:t>计算并绘制。</a:t>
            </a:r>
            <a:endParaRPr lang="zh-CN" altLang="en-US" sz="2400" strike="noStrike" noProof="1" dirty="0">
              <a:effectLst/>
              <a:latin typeface="+mn-ea"/>
              <a:cs typeface="+mn-ea"/>
            </a:endParaRPr>
          </a:p>
        </p:txBody>
      </p:sp>
      <p:graphicFrame>
        <p:nvGraphicFramePr>
          <p:cNvPr id="4" name="对象 10246"/>
          <p:cNvGraphicFramePr>
            <a:graphicFrameLocks noChangeAspect="1"/>
          </p:cNvGraphicFramePr>
          <p:nvPr>
            <p:custDataLst>
              <p:tags r:id="rId11"/>
            </p:custDataLst>
          </p:nvPr>
        </p:nvGraphicFramePr>
        <p:xfrm>
          <a:off x="1427064" y="3143702"/>
          <a:ext cx="3437890" cy="1835785"/>
        </p:xfrm>
        <a:graphic>
          <a:graphicData uri="http://schemas.openxmlformats.org/presentationml/2006/ole">
            <mc:AlternateContent xmlns:mc="http://schemas.openxmlformats.org/markup-compatibility/2006">
              <mc:Choice xmlns:v="urn:schemas-microsoft-com:vml" Requires="v">
                <p:oleObj spid="_x0000_s6" name="" r:id="rId12" imgW="1651000" imgH="889000" progId="Equation.3">
                  <p:embed/>
                </p:oleObj>
              </mc:Choice>
              <mc:Fallback>
                <p:oleObj name="" r:id="rId12" imgW="1651000" imgH="889000" progId="Equation.3">
                  <p:embed/>
                  <p:pic>
                    <p:nvPicPr>
                      <p:cNvPr id="0" name="图片 3122"/>
                      <p:cNvPicPr/>
                      <p:nvPr/>
                    </p:nvPicPr>
                    <p:blipFill>
                      <a:blip r:embed="rId13"/>
                      <a:stretch>
                        <a:fillRect/>
                      </a:stretch>
                    </p:blipFill>
                    <p:spPr>
                      <a:xfrm>
                        <a:off x="1427064" y="3143702"/>
                        <a:ext cx="3437890" cy="1835785"/>
                      </a:xfrm>
                      <a:prstGeom prst="rect">
                        <a:avLst/>
                      </a:prstGeom>
                      <a:noFill/>
                      <a:ln w="38100">
                        <a:noFill/>
                        <a:miter/>
                      </a:ln>
                    </p:spPr>
                  </p:pic>
                </p:oleObj>
              </mc:Fallback>
            </mc:AlternateContent>
          </a:graphicData>
        </a:graphic>
      </p:graphicFrame>
      <p:pic>
        <p:nvPicPr>
          <p:cNvPr id="18" name="图片 17"/>
          <p:cNvPicPr>
            <a:picLocks noChangeAspect="1"/>
          </p:cNvPicPr>
          <p:nvPr>
            <p:custDataLst>
              <p:tags r:id="rId14"/>
            </p:custDataLst>
          </p:nvPr>
        </p:nvPicPr>
        <p:blipFill>
          <a:blip r:embed="rId15"/>
          <a:stretch>
            <a:fillRect/>
          </a:stretch>
        </p:blipFill>
        <p:spPr>
          <a:xfrm>
            <a:off x="5690235" y="1004570"/>
            <a:ext cx="6499225" cy="49885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effectLst/>
                <a:latin typeface="+mn-ea"/>
                <a:cs typeface="+mn-ea"/>
              </a:rPr>
              <a:t>由此可得</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这是一个椭圆方程。合成场强矢量</a:t>
            </a:r>
            <a:r>
              <a:rPr lang="zh-CN" altLang="en-US" sz="2400" i="1" strike="noStrike" noProof="1" dirty="0">
                <a:effectLst/>
                <a:latin typeface="Times New Roman" panose="02020603050405020304" charset="0"/>
                <a:cs typeface="Times New Roman" panose="02020603050405020304" charset="0"/>
              </a:rPr>
              <a:t>E</a:t>
            </a:r>
            <a:r>
              <a:rPr lang="zh-CN" altLang="en-US" sz="2400" strike="noStrike" noProof="1" dirty="0">
                <a:effectLst/>
                <a:latin typeface="+mn-ea"/>
                <a:cs typeface="+mn-ea"/>
              </a:rPr>
              <a:t>的末端在一个椭圆上旋转。</a:t>
            </a:r>
            <a:endParaRPr lang="zh-CN" altLang="en-US" sz="2400" strike="noStrike" noProof="1" dirty="0">
              <a:effectLst/>
              <a:latin typeface="+mn-ea"/>
              <a:cs typeface="+mn-ea"/>
            </a:endParaRPr>
          </a:p>
          <a:p>
            <a:pPr marL="0" indent="0">
              <a:lnSpc>
                <a:spcPct val="150000"/>
              </a:lnSpc>
              <a:spcBef>
                <a:spcPts val="0"/>
              </a:spcBef>
              <a:buNone/>
            </a:pPr>
            <a:r>
              <a:rPr lang="zh-CN" altLang="en-US" sz="2400" strike="noStrike" noProof="1" dirty="0">
                <a:effectLst/>
                <a:latin typeface="+mn-ea"/>
                <a:cs typeface="+mn-ea"/>
              </a:rPr>
              <a:t>根据</a:t>
            </a:r>
            <a:r>
              <a:rPr lang="zh-CN" altLang="en-US" sz="2400" i="1" strike="noStrike" noProof="1" dirty="0">
                <a:effectLst/>
                <a:latin typeface="Times New Roman" panose="02020603050405020304" charset="0"/>
                <a:cs typeface="Times New Roman" panose="02020603050405020304" charset="0"/>
              </a:rPr>
              <a:t>Ψ</a:t>
            </a:r>
            <a:r>
              <a:rPr lang="zh-CN" altLang="en-US" sz="2400" strike="noStrike" noProof="1" dirty="0">
                <a:effectLst/>
                <a:latin typeface="+mn-ea"/>
                <a:cs typeface="+mn-ea"/>
              </a:rPr>
              <a:t>取值的不同，可得所谓的线性极化波、圆极化波和椭圆极化波。</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p:txBody>
      </p:sp>
      <p:graphicFrame>
        <p:nvGraphicFramePr>
          <p:cNvPr id="40963" name="对象 39940"/>
          <p:cNvGraphicFramePr>
            <a:graphicFrameLocks noChangeAspect="1"/>
          </p:cNvGraphicFramePr>
          <p:nvPr>
            <p:custDataLst>
              <p:tags r:id="rId11"/>
            </p:custDataLst>
          </p:nvPr>
        </p:nvGraphicFramePr>
        <p:xfrm>
          <a:off x="4123373" y="1876108"/>
          <a:ext cx="4486275" cy="1004887"/>
        </p:xfrm>
        <a:graphic>
          <a:graphicData uri="http://schemas.openxmlformats.org/presentationml/2006/ole">
            <mc:AlternateContent xmlns:mc="http://schemas.openxmlformats.org/markup-compatibility/2006">
              <mc:Choice xmlns:v="urn:schemas-microsoft-com:vml" Requires="v">
                <p:oleObj spid="_x0000_s3104" name="" r:id="rId12" imgW="2145665" imgH="482600" progId="Equation.DSMT4">
                  <p:embed/>
                </p:oleObj>
              </mc:Choice>
              <mc:Fallback>
                <p:oleObj name="" r:id="rId12" imgW="2145665" imgH="482600" progId="Equation.DSMT4">
                  <p:embed/>
                  <p:pic>
                    <p:nvPicPr>
                      <p:cNvPr id="0" name="图片 3103"/>
                      <p:cNvPicPr/>
                      <p:nvPr/>
                    </p:nvPicPr>
                    <p:blipFill>
                      <a:blip r:embed="rId13"/>
                      <a:stretch>
                        <a:fillRect/>
                      </a:stretch>
                    </p:blipFill>
                    <p:spPr>
                      <a:xfrm>
                        <a:off x="4123373" y="1876108"/>
                        <a:ext cx="4486275" cy="10048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6403340" cy="521970"/>
          </a:xfrm>
          <a:prstGeom prst="rect">
            <a:avLst/>
          </a:prstGeom>
          <a:noFill/>
        </p:spPr>
        <p:txBody>
          <a:bodyPr wrap="square" rtlCol="0">
            <a:spAutoFit/>
          </a:bodyPr>
          <a:p>
            <a:pPr>
              <a:buClrTx/>
              <a:buSzTx/>
              <a:buFontTx/>
            </a:pPr>
            <a:r>
              <a:rPr sz="2800" dirty="0" err="1"/>
              <a:t>6.1</a:t>
            </a:r>
            <a:r>
              <a:rPr lang="zh-CN" sz="2800" dirty="0" err="1"/>
              <a:t>、</a:t>
            </a:r>
            <a:r>
              <a:rPr sz="2800" dirty="0" err="1"/>
              <a:t>均匀平面波的传播</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6.1.2 </a:t>
            </a:r>
            <a:r>
              <a:rPr sz="2400" b="1" kern="0">
                <a:sym typeface="+mn-ea"/>
              </a:rPr>
              <a:t>均匀平面波的极化</a:t>
            </a:r>
            <a:r>
              <a:rPr lang="en-US" sz="2400" b="1" kern="0">
                <a:sym typeface="+mn-ea"/>
              </a:rPr>
              <a:t>——</a:t>
            </a:r>
            <a:r>
              <a:rPr lang="zh-CN" altLang="en-US" sz="2400" b="1" kern="0">
                <a:sym typeface="+mn-ea"/>
              </a:rPr>
              <a:t>线极化波</a:t>
            </a:r>
            <a:endParaRPr lang="zh-CN" altLang="en-US" sz="2400" b="1" kern="0">
              <a:sym typeface="+mn-ea"/>
            </a:endParaRPr>
          </a:p>
        </p:txBody>
      </p:sp>
      <p:graphicFrame>
        <p:nvGraphicFramePr>
          <p:cNvPr id="41987" name="对象 40963"/>
          <p:cNvGraphicFramePr>
            <a:graphicFrameLocks noChangeAspect="1"/>
          </p:cNvGraphicFramePr>
          <p:nvPr>
            <p:custDataLst>
              <p:tags r:id="rId10"/>
            </p:custDataLst>
          </p:nvPr>
        </p:nvGraphicFramePr>
        <p:xfrm>
          <a:off x="1939290" y="1597343"/>
          <a:ext cx="1447800" cy="496887"/>
        </p:xfrm>
        <a:graphic>
          <a:graphicData uri="http://schemas.openxmlformats.org/presentationml/2006/ole">
            <mc:AlternateContent xmlns:mc="http://schemas.openxmlformats.org/markup-compatibility/2006">
              <mc:Choice xmlns:v="urn:schemas-microsoft-com:vml" Requires="v">
                <p:oleObj spid="_x0000_s3101" name="" r:id="rId11" imgW="635000" imgH="215900" progId="Equation.3">
                  <p:embed/>
                </p:oleObj>
              </mc:Choice>
              <mc:Fallback>
                <p:oleObj name="" r:id="rId11" imgW="635000" imgH="215900" progId="Equation.3">
                  <p:embed/>
                  <p:pic>
                    <p:nvPicPr>
                      <p:cNvPr id="0" name="图片 3100"/>
                      <p:cNvPicPr/>
                      <p:nvPr/>
                    </p:nvPicPr>
                    <p:blipFill>
                      <a:blip r:embed="rId12"/>
                      <a:stretch>
                        <a:fillRect/>
                      </a:stretch>
                    </p:blipFill>
                    <p:spPr>
                      <a:xfrm>
                        <a:off x="1939290" y="1597343"/>
                        <a:ext cx="1447800" cy="496887"/>
                      </a:xfrm>
                      <a:prstGeom prst="rect">
                        <a:avLst/>
                      </a:prstGeom>
                      <a:noFill/>
                      <a:ln w="38100">
                        <a:noFill/>
                        <a:miter/>
                      </a:ln>
                    </p:spPr>
                  </p:pic>
                </p:oleObj>
              </mc:Fallback>
            </mc:AlternateContent>
          </a:graphicData>
        </a:graphic>
      </p:graphicFrame>
      <p:graphicFrame>
        <p:nvGraphicFramePr>
          <p:cNvPr id="41989" name="对象 40965"/>
          <p:cNvGraphicFramePr>
            <a:graphicFrameLocks noChangeAspect="1"/>
          </p:cNvGraphicFramePr>
          <p:nvPr>
            <p:custDataLst>
              <p:tags r:id="rId13"/>
            </p:custDataLst>
          </p:nvPr>
        </p:nvGraphicFramePr>
        <p:xfrm>
          <a:off x="6460490" y="2143443"/>
          <a:ext cx="2362200" cy="531812"/>
        </p:xfrm>
        <a:graphic>
          <a:graphicData uri="http://schemas.openxmlformats.org/presentationml/2006/ole">
            <mc:AlternateContent xmlns:mc="http://schemas.openxmlformats.org/markup-compatibility/2006">
              <mc:Choice xmlns:v="urn:schemas-microsoft-com:vml" Requires="v">
                <p:oleObj spid="_x0000_s3113" name="" r:id="rId14" imgW="1056005" imgH="241935" progId="Equation.3">
                  <p:embed/>
                </p:oleObj>
              </mc:Choice>
              <mc:Fallback>
                <p:oleObj name="" r:id="rId14" imgW="1056005" imgH="241935" progId="Equation.3">
                  <p:embed/>
                  <p:pic>
                    <p:nvPicPr>
                      <p:cNvPr id="0" name="图片 3112"/>
                      <p:cNvPicPr/>
                      <p:nvPr/>
                    </p:nvPicPr>
                    <p:blipFill>
                      <a:blip r:embed="rId15"/>
                      <a:stretch>
                        <a:fillRect/>
                      </a:stretch>
                    </p:blipFill>
                    <p:spPr>
                      <a:xfrm>
                        <a:off x="6460490" y="2143443"/>
                        <a:ext cx="2362200" cy="531812"/>
                      </a:xfrm>
                      <a:prstGeom prst="rect">
                        <a:avLst/>
                      </a:prstGeom>
                      <a:noFill/>
                      <a:ln w="38100">
                        <a:noFill/>
                        <a:miter/>
                      </a:ln>
                    </p:spPr>
                  </p:pic>
                </p:oleObj>
              </mc:Fallback>
            </mc:AlternateContent>
          </a:graphicData>
        </a:graphic>
      </p:graphicFrame>
      <p:graphicFrame>
        <p:nvGraphicFramePr>
          <p:cNvPr id="41990" name="对象 40966"/>
          <p:cNvGraphicFramePr>
            <a:graphicFrameLocks noChangeAspect="1"/>
          </p:cNvGraphicFramePr>
          <p:nvPr>
            <p:custDataLst>
              <p:tags r:id="rId16"/>
            </p:custDataLst>
          </p:nvPr>
        </p:nvGraphicFramePr>
        <p:xfrm>
          <a:off x="3869690" y="2143443"/>
          <a:ext cx="2286000" cy="555625"/>
        </p:xfrm>
        <a:graphic>
          <a:graphicData uri="http://schemas.openxmlformats.org/presentationml/2006/ole">
            <mc:AlternateContent xmlns:mc="http://schemas.openxmlformats.org/markup-compatibility/2006">
              <mc:Choice xmlns:v="urn:schemas-microsoft-com:vml" Requires="v">
                <p:oleObj spid="_x0000_s3119" name="" r:id="rId17" imgW="1056005" imgH="254635" progId="Equation.3">
                  <p:embed/>
                </p:oleObj>
              </mc:Choice>
              <mc:Fallback>
                <p:oleObj name="" r:id="rId17" imgW="1056005" imgH="254635" progId="Equation.3">
                  <p:embed/>
                  <p:pic>
                    <p:nvPicPr>
                      <p:cNvPr id="0" name="图片 3118"/>
                      <p:cNvPicPr/>
                      <p:nvPr/>
                    </p:nvPicPr>
                    <p:blipFill>
                      <a:blip r:embed="rId18"/>
                      <a:stretch>
                        <a:fillRect/>
                      </a:stretch>
                    </p:blipFill>
                    <p:spPr>
                      <a:xfrm>
                        <a:off x="3869690" y="2143443"/>
                        <a:ext cx="2286000" cy="555625"/>
                      </a:xfrm>
                      <a:prstGeom prst="rect">
                        <a:avLst/>
                      </a:prstGeom>
                      <a:noFill/>
                      <a:ln w="38100">
                        <a:noFill/>
                        <a:miter/>
                      </a:ln>
                    </p:spPr>
                  </p:pic>
                </p:oleObj>
              </mc:Fallback>
            </mc:AlternateContent>
          </a:graphicData>
        </a:graphic>
      </p:graphicFrame>
      <p:graphicFrame>
        <p:nvGraphicFramePr>
          <p:cNvPr id="41991" name="对象 40967"/>
          <p:cNvGraphicFramePr>
            <a:graphicFrameLocks noChangeAspect="1"/>
          </p:cNvGraphicFramePr>
          <p:nvPr>
            <p:custDataLst>
              <p:tags r:id="rId19"/>
            </p:custDataLst>
          </p:nvPr>
        </p:nvGraphicFramePr>
        <p:xfrm>
          <a:off x="4547235" y="4931728"/>
          <a:ext cx="3097213" cy="993775"/>
        </p:xfrm>
        <a:graphic>
          <a:graphicData uri="http://schemas.openxmlformats.org/presentationml/2006/ole">
            <mc:AlternateContent xmlns:mc="http://schemas.openxmlformats.org/markup-compatibility/2006">
              <mc:Choice xmlns:v="urn:schemas-microsoft-com:vml" Requires="v">
                <p:oleObj spid="_x0000_s3114" name="" r:id="rId20" imgW="1310640" imgH="419735" progId="Equation.3">
                  <p:embed/>
                </p:oleObj>
              </mc:Choice>
              <mc:Fallback>
                <p:oleObj name="" r:id="rId20" imgW="1310640" imgH="419735" progId="Equation.3">
                  <p:embed/>
                  <p:pic>
                    <p:nvPicPr>
                      <p:cNvPr id="0" name="图片 3113"/>
                      <p:cNvPicPr/>
                      <p:nvPr/>
                    </p:nvPicPr>
                    <p:blipFill>
                      <a:blip r:embed="rId21"/>
                      <a:stretch>
                        <a:fillRect/>
                      </a:stretch>
                    </p:blipFill>
                    <p:spPr>
                      <a:xfrm>
                        <a:off x="4547235" y="4931728"/>
                        <a:ext cx="3097213" cy="993775"/>
                      </a:xfrm>
                      <a:prstGeom prst="rect">
                        <a:avLst/>
                      </a:prstGeom>
                      <a:noFill/>
                      <a:ln w="38100">
                        <a:noFill/>
                        <a:miter/>
                      </a:ln>
                    </p:spPr>
                  </p:pic>
                </p:oleObj>
              </mc:Fallback>
            </mc:AlternateContent>
          </a:graphicData>
        </a:graphic>
      </p:graphicFrame>
      <p:graphicFrame>
        <p:nvGraphicFramePr>
          <p:cNvPr id="41992" name="对象 40968"/>
          <p:cNvGraphicFramePr>
            <a:graphicFrameLocks noChangeAspect="1"/>
          </p:cNvGraphicFramePr>
          <p:nvPr>
            <p:custDataLst>
              <p:tags r:id="rId22"/>
            </p:custDataLst>
          </p:nvPr>
        </p:nvGraphicFramePr>
        <p:xfrm>
          <a:off x="3853815" y="3542030"/>
          <a:ext cx="5029200" cy="673100"/>
        </p:xfrm>
        <a:graphic>
          <a:graphicData uri="http://schemas.openxmlformats.org/presentationml/2006/ole">
            <mc:AlternateContent xmlns:mc="http://schemas.openxmlformats.org/markup-compatibility/2006">
              <mc:Choice xmlns:v="urn:schemas-microsoft-com:vml" Requires="v">
                <p:oleObj spid="_x0000_s3118" name="" r:id="rId23" imgW="2273300" imgH="304800" progId="Equation.3">
                  <p:embed/>
                </p:oleObj>
              </mc:Choice>
              <mc:Fallback>
                <p:oleObj name="" r:id="rId23" imgW="2273300" imgH="304800" progId="Equation.3">
                  <p:embed/>
                  <p:pic>
                    <p:nvPicPr>
                      <p:cNvPr id="0" name="图片 3117"/>
                      <p:cNvPicPr/>
                      <p:nvPr/>
                    </p:nvPicPr>
                    <p:blipFill>
                      <a:blip r:embed="rId24"/>
                      <a:stretch>
                        <a:fillRect/>
                      </a:stretch>
                    </p:blipFill>
                    <p:spPr>
                      <a:xfrm>
                        <a:off x="3853815" y="3542030"/>
                        <a:ext cx="5029200" cy="673100"/>
                      </a:xfrm>
                      <a:prstGeom prst="rect">
                        <a:avLst/>
                      </a:prstGeom>
                      <a:noFill/>
                      <a:ln w="38100">
                        <a:noFill/>
                        <a:miter/>
                      </a:ln>
                    </p:spPr>
                  </p:pic>
                </p:oleObj>
              </mc:Fallback>
            </mc:AlternateContent>
          </a:graphicData>
        </a:graphic>
      </p:graphicFrame>
      <p:sp>
        <p:nvSpPr>
          <p:cNvPr id="2" name="文本框 1"/>
          <p:cNvSpPr txBox="1"/>
          <p:nvPr>
            <p:custDataLst>
              <p:tags r:id="rId25"/>
            </p:custDataLst>
          </p:nvPr>
        </p:nvSpPr>
        <p:spPr>
          <a:xfrm>
            <a:off x="3277870" y="1575753"/>
            <a:ext cx="4322763" cy="519112"/>
          </a:xfrm>
          <a:prstGeom prst="rect">
            <a:avLst/>
          </a:prstGeom>
          <a:noFill/>
          <a:ln w="9525">
            <a:noFill/>
          </a:ln>
        </p:spPr>
        <p:txBody>
          <a:bodyPr wrap="none" anchor="t">
            <a:spAutoFit/>
          </a:bodyPr>
          <a:p>
            <a:r>
              <a:rPr lang="zh-CN" altLang="en-US" sz="2800" dirty="0">
                <a:latin typeface="Arial" panose="020B0604020202020204" pitchFamily="34" charset="0"/>
              </a:rPr>
              <a:t>，</a:t>
            </a:r>
            <a:r>
              <a:rPr lang="zh-CN" altLang="en-US" sz="2800" dirty="0">
                <a:latin typeface="Times New Roman" panose="02020603050405020304" charset="0"/>
              </a:rPr>
              <a:t>在</a:t>
            </a:r>
            <a:r>
              <a:rPr lang="en-US" altLang="zh-CN" sz="2800" i="1" dirty="0">
                <a:latin typeface="Arial" panose="020B0604020202020204" pitchFamily="34" charset="0"/>
              </a:rPr>
              <a:t>z</a:t>
            </a:r>
            <a:r>
              <a:rPr lang="en-US" altLang="zh-CN" sz="2800" dirty="0">
                <a:latin typeface="Arial" panose="020B0604020202020204" pitchFamily="34" charset="0"/>
              </a:rPr>
              <a:t>=0</a:t>
            </a:r>
            <a:r>
              <a:rPr lang="zh-CN" altLang="en-US" sz="2800" dirty="0">
                <a:latin typeface="Times New Roman" panose="02020603050405020304" charset="0"/>
              </a:rPr>
              <a:t>的等相面上，则有</a:t>
            </a:r>
            <a:endParaRPr lang="zh-CN" altLang="en-US" sz="2800">
              <a:latin typeface="Arial" panose="020B0604020202020204" pitchFamily="34" charset="0"/>
            </a:endParaRPr>
          </a:p>
        </p:txBody>
      </p:sp>
      <p:sp>
        <p:nvSpPr>
          <p:cNvPr id="4" name="文本框 3"/>
          <p:cNvSpPr txBox="1"/>
          <p:nvPr>
            <p:custDataLst>
              <p:tags r:id="rId26"/>
            </p:custDataLst>
          </p:nvPr>
        </p:nvSpPr>
        <p:spPr>
          <a:xfrm>
            <a:off x="1939290" y="2891155"/>
            <a:ext cx="4806950" cy="519113"/>
          </a:xfrm>
          <a:prstGeom prst="rect">
            <a:avLst/>
          </a:prstGeom>
          <a:noFill/>
          <a:ln w="9525">
            <a:noFill/>
          </a:ln>
        </p:spPr>
        <p:txBody>
          <a:bodyPr wrap="none" anchor="t">
            <a:spAutoFit/>
          </a:bodyPr>
          <a:p>
            <a:r>
              <a:rPr lang="zh-CN" altLang="en-US" sz="2800" dirty="0">
                <a:latin typeface="Times New Roman" panose="02020603050405020304" charset="0"/>
              </a:rPr>
              <a:t>它们的合成电场强度的幅值为</a:t>
            </a:r>
            <a:endParaRPr lang="zh-CN" altLang="en-US" sz="2800" dirty="0">
              <a:latin typeface="Times New Roman" panose="02020603050405020304" charset="0"/>
            </a:endParaRPr>
          </a:p>
        </p:txBody>
      </p:sp>
      <p:sp>
        <p:nvSpPr>
          <p:cNvPr id="6" name="文本框 5"/>
          <p:cNvSpPr txBox="1"/>
          <p:nvPr>
            <p:custDataLst>
              <p:tags r:id="rId27"/>
            </p:custDataLst>
          </p:nvPr>
        </p:nvSpPr>
        <p:spPr>
          <a:xfrm>
            <a:off x="1939290" y="4394835"/>
            <a:ext cx="4252595" cy="521970"/>
          </a:xfrm>
          <a:prstGeom prst="rect">
            <a:avLst/>
          </a:prstGeom>
          <a:noFill/>
          <a:ln w="9525">
            <a:noFill/>
          </a:ln>
        </p:spPr>
        <p:txBody>
          <a:bodyPr wrap="none" anchor="t">
            <a:spAutoFit/>
          </a:bodyPr>
          <a:p>
            <a:r>
              <a:rPr lang="zh-CN" altLang="en-US" sz="2800" dirty="0">
                <a:latin typeface="Times New Roman" panose="02020603050405020304" charset="0"/>
              </a:rPr>
              <a:t>合成场强与</a:t>
            </a:r>
            <a:r>
              <a:rPr lang="zh-CN" altLang="en-US" sz="2800" i="1" dirty="0">
                <a:effectLst/>
                <a:latin typeface="Times New Roman" panose="02020603050405020304" charset="0"/>
                <a:cs typeface="Times New Roman" panose="02020603050405020304" charset="0"/>
              </a:rPr>
              <a:t>x</a:t>
            </a:r>
            <a:r>
              <a:rPr lang="zh-CN" altLang="en-US" sz="2800" dirty="0">
                <a:latin typeface="Times New Roman" panose="02020603050405020304" charset="0"/>
              </a:rPr>
              <a:t>轴的夹角则为</a:t>
            </a:r>
            <a:endParaRPr lang="zh-CN" altLang="en-US" sz="2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blinds(horizontal)">
                                      <p:cBhvr>
                                        <p:cTn id="7" dur="500"/>
                                        <p:tgtEl>
                                          <p:spTgt spid="4198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1989"/>
                                        </p:tgtEl>
                                        <p:attrNameLst>
                                          <p:attrName>style.visibility</p:attrName>
                                        </p:attrNameLst>
                                      </p:cBhvr>
                                      <p:to>
                                        <p:strVal val="visible"/>
                                      </p:to>
                                    </p:set>
                                    <p:animEffect transition="in" filter="blinds(horizontal)">
                                      <p:cBhvr>
                                        <p:cTn id="13" dur="500"/>
                                        <p:tgtEl>
                                          <p:spTgt spid="41989"/>
                                        </p:tgtEl>
                                      </p:cBhvr>
                                    </p:animEffect>
                                  </p:childTnLst>
                                </p:cTn>
                              </p:par>
                              <p:par>
                                <p:cTn id="14" presetID="3" presetClass="entr" presetSubtype="10" fill="hold" nodeType="withEffect">
                                  <p:stCondLst>
                                    <p:cond delay="0"/>
                                  </p:stCondLst>
                                  <p:childTnLst>
                                    <p:set>
                                      <p:cBhvr>
                                        <p:cTn id="15" dur="1" fill="hold">
                                          <p:stCondLst>
                                            <p:cond delay="0"/>
                                          </p:stCondLst>
                                        </p:cTn>
                                        <p:tgtEl>
                                          <p:spTgt spid="41990"/>
                                        </p:tgtEl>
                                        <p:attrNameLst>
                                          <p:attrName>style.visibility</p:attrName>
                                        </p:attrNameLst>
                                      </p:cBhvr>
                                      <p:to>
                                        <p:strVal val="visible"/>
                                      </p:to>
                                    </p:set>
                                    <p:animEffect transition="in" filter="blinds(horizontal)">
                                      <p:cBhvr>
                                        <p:cTn id="16" dur="500"/>
                                        <p:tgtEl>
                                          <p:spTgt spid="4199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heckerboard(across)">
                                      <p:cBhvr>
                                        <p:cTn id="21" dur="500"/>
                                        <p:tgtEl>
                                          <p:spTgt spid="4"/>
                                        </p:tgtEl>
                                      </p:cBhvr>
                                    </p:animEffect>
                                  </p:childTnLst>
                                </p:cTn>
                              </p:par>
                              <p:par>
                                <p:cTn id="22" presetID="5" presetClass="entr" presetSubtype="10" fill="hold" nodeType="withEffect">
                                  <p:stCondLst>
                                    <p:cond delay="0"/>
                                  </p:stCondLst>
                                  <p:childTnLst>
                                    <p:set>
                                      <p:cBhvr>
                                        <p:cTn id="23" dur="1" fill="hold">
                                          <p:stCondLst>
                                            <p:cond delay="0"/>
                                          </p:stCondLst>
                                        </p:cTn>
                                        <p:tgtEl>
                                          <p:spTgt spid="41992"/>
                                        </p:tgtEl>
                                        <p:attrNameLst>
                                          <p:attrName>style.visibility</p:attrName>
                                        </p:attrNameLst>
                                      </p:cBhvr>
                                      <p:to>
                                        <p:strVal val="visible"/>
                                      </p:to>
                                    </p:set>
                                    <p:animEffect transition="in" filter="checkerboard(across)">
                                      <p:cBhvr>
                                        <p:cTn id="24" dur="500"/>
                                        <p:tgtEl>
                                          <p:spTgt spid="4199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991"/>
                                        </p:tgtEl>
                                        <p:attrNameLst>
                                          <p:attrName>style.visibility</p:attrName>
                                        </p:attrNameLst>
                                      </p:cBhvr>
                                      <p:to>
                                        <p:strVal val="visible"/>
                                      </p:to>
                                    </p:set>
                                    <p:anim calcmode="lin" valueType="num">
                                      <p:cBhvr additive="base">
                                        <p:cTn id="33" dur="500" fill="hold"/>
                                        <p:tgtEl>
                                          <p:spTgt spid="41991"/>
                                        </p:tgtEl>
                                        <p:attrNameLst>
                                          <p:attrName>ppt_x</p:attrName>
                                        </p:attrNameLst>
                                      </p:cBhvr>
                                      <p:tavLst>
                                        <p:tav tm="0">
                                          <p:val>
                                            <p:strVal val="#ppt_x"/>
                                          </p:val>
                                        </p:tav>
                                        <p:tav tm="100000">
                                          <p:val>
                                            <p:strVal val="#ppt_x"/>
                                          </p:val>
                                        </p:tav>
                                      </p:tavLst>
                                    </p:anim>
                                    <p:anim calcmode="lin" valueType="num">
                                      <p:cBhvr additive="base">
                                        <p:cTn id="34" dur="500" fill="hold"/>
                                        <p:tgtEl>
                                          <p:spTgt spid="41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PP_MARK_KEY" val="ca523075-3f20-447f-9dad-0f2f675e80f0"/>
  <p:tag name="COMMONDATA" val="eyJoZGlkIjoiNWRhYjRhMTg5YzBkMGU4OWU5MDgzMzQzYjkxZWYyMzUifQ=="/>
  <p:tag name="commondata" val="eyJoZGlkIjoiZDk2Yzk4MWQ3YTRjOWJhOGNmNjRiYjcxN2U2M2MzNDcifQ=="/>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Times New Roman"/>
        <a:ea typeface=""/>
        <a:cs typeface=""/>
        <a:font script="Jpan" typeface="游ゴシック Light"/>
        <a:font script="Hang" typeface="맑은 고딕"/>
        <a:font script="Hans" typeface="新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新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新宋体"/>
        <a:ea typeface=""/>
        <a:cs typeface=""/>
        <a:font script="Jpan" typeface="游ゴシック Light"/>
        <a:font script="Hang" typeface="맑은 고딕"/>
        <a:font script="Hans" typeface="新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新宋体"/>
        <a:ea typeface=""/>
        <a:cs typeface=""/>
        <a:font script="Jpan" typeface="游ゴシック"/>
        <a:font script="Hang" typeface="맑은 고딕"/>
        <a:font script="Hans" typeface="新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8555</Words>
  <Application>WPS 演示</Application>
  <PresentationFormat>宽屏</PresentationFormat>
  <Paragraphs>948</Paragraphs>
  <Slides>74</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288</vt:i4>
      </vt:variant>
      <vt:variant>
        <vt:lpstr>幻灯片标题</vt:lpstr>
      </vt:variant>
      <vt:variant>
        <vt:i4>74</vt:i4>
      </vt:variant>
    </vt:vector>
  </HeadingPairs>
  <TitlesOfParts>
    <vt:vector size="375" baseType="lpstr">
      <vt:lpstr>Arial</vt:lpstr>
      <vt:lpstr>宋体</vt:lpstr>
      <vt:lpstr>Wingdings</vt:lpstr>
      <vt:lpstr>Times New Roman</vt:lpstr>
      <vt:lpstr>新宋体</vt:lpstr>
      <vt:lpstr>方正姚体</vt:lpstr>
      <vt:lpstr>华文楷体</vt:lpstr>
      <vt:lpstr>楷体_GB2312</vt:lpstr>
      <vt:lpstr>微软雅黑</vt:lpstr>
      <vt:lpstr>Arial Unicode MS</vt:lpstr>
      <vt:lpstr>Garamond</vt:lpstr>
      <vt:lpstr>Tahoma</vt:lpstr>
      <vt:lpstr>Office Theme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SHJ</dc:creator>
  <cp:lastModifiedBy>马子寅</cp:lastModifiedBy>
  <cp:revision>1346</cp:revision>
  <dcterms:created xsi:type="dcterms:W3CDTF">2021-04-06T02:41:00Z</dcterms:created>
  <dcterms:modified xsi:type="dcterms:W3CDTF">2023-12-20T03:02:46Z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BF580CE66E0A417DAC899DF6DC891C93_12</vt:lpwstr>
  </property>
  <property fmtid="{D5CDD505-2E9C-101B-9397-08002B2CF9AE}" pid="3" name="KSOProductBuildVer">
    <vt:lpwstr>2052-12.1.0.15990</vt:lpwstr>
  </property>
</Properties>
</file>